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6" r:id="rId3"/>
  </p:sldMasterIdLst>
  <p:notesMasterIdLst>
    <p:notesMasterId r:id="rId32"/>
  </p:notesMasterIdLst>
  <p:sldIdLst>
    <p:sldId id="257" r:id="rId4"/>
    <p:sldId id="277" r:id="rId5"/>
    <p:sldId id="287" r:id="rId6"/>
    <p:sldId id="282" r:id="rId7"/>
    <p:sldId id="278" r:id="rId8"/>
    <p:sldId id="280" r:id="rId9"/>
    <p:sldId id="289" r:id="rId10"/>
    <p:sldId id="288" r:id="rId11"/>
    <p:sldId id="293" r:id="rId12"/>
    <p:sldId id="295" r:id="rId13"/>
    <p:sldId id="296" r:id="rId14"/>
    <p:sldId id="294" r:id="rId15"/>
    <p:sldId id="290" r:id="rId16"/>
    <p:sldId id="292" r:id="rId17"/>
    <p:sldId id="291" r:id="rId18"/>
    <p:sldId id="264" r:id="rId19"/>
    <p:sldId id="276" r:id="rId20"/>
    <p:sldId id="265" r:id="rId21"/>
    <p:sldId id="267" r:id="rId22"/>
    <p:sldId id="268" r:id="rId23"/>
    <p:sldId id="269" r:id="rId24"/>
    <p:sldId id="270" r:id="rId25"/>
    <p:sldId id="271" r:id="rId26"/>
    <p:sldId id="272" r:id="rId27"/>
    <p:sldId id="279" r:id="rId28"/>
    <p:sldId id="273" r:id="rId29"/>
    <p:sldId id="274" r:id="rId30"/>
    <p:sldId id="275"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C3C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674" autoAdjust="0"/>
  </p:normalViewPr>
  <p:slideViewPr>
    <p:cSldViewPr snapToGrid="0">
      <p:cViewPr>
        <p:scale>
          <a:sx n="100" d="100"/>
          <a:sy n="100" d="100"/>
        </p:scale>
        <p:origin x="-1014"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CA37DC-7D9A-4B44-ABBD-08C82008B2E7}" type="doc">
      <dgm:prSet loTypeId="urn:microsoft.com/office/officeart/2005/8/layout/equation2" loCatId="relationship" qsTypeId="urn:microsoft.com/office/officeart/2005/8/quickstyle/simple1" qsCatId="simple" csTypeId="urn:microsoft.com/office/officeart/2005/8/colors/accent0_3" csCatId="mainScheme" phldr="1"/>
      <dgm:spPr/>
    </dgm:pt>
    <dgm:pt modelId="{9DDE3273-61F1-4448-86E1-7EFDE3A78BD4}">
      <dgm:prSet phldrT="[文本]"/>
      <dgm:spPr/>
      <dgm:t>
        <a:bodyPr/>
        <a:lstStyle/>
        <a:p>
          <a:r>
            <a:rPr lang="en-US" altLang="zh-CN" b="1" smtClean="0">
              <a:latin typeface="微软雅黑" panose="020B0503020204020204" pitchFamily="34" charset="-122"/>
              <a:ea typeface="微软雅黑" panose="020B0503020204020204" pitchFamily="34" charset="-122"/>
            </a:rPr>
            <a:t>KPI</a:t>
          </a:r>
          <a:r>
            <a:rPr lang="zh-CN" altLang="en-US" b="1" smtClean="0">
              <a:latin typeface="微软雅黑" panose="020B0503020204020204" pitchFamily="34" charset="-122"/>
              <a:ea typeface="微软雅黑" panose="020B0503020204020204" pitchFamily="34" charset="-122"/>
            </a:rPr>
            <a:t>体系</a:t>
          </a:r>
          <a:endParaRPr lang="zh-CN" altLang="en-US" dirty="0"/>
        </a:p>
      </dgm:t>
    </dgm:pt>
    <dgm:pt modelId="{67652C8D-9F40-4D8F-B9B3-B57EEFF72F9D}" type="parTrans" cxnId="{A7C1692A-78B2-4B54-8451-08A21608469D}">
      <dgm:prSet/>
      <dgm:spPr/>
      <dgm:t>
        <a:bodyPr/>
        <a:lstStyle/>
        <a:p>
          <a:endParaRPr lang="zh-CN" altLang="en-US"/>
        </a:p>
      </dgm:t>
    </dgm:pt>
    <dgm:pt modelId="{A318C530-CC68-4268-8952-1F15251AB659}" type="sibTrans" cxnId="{A7C1692A-78B2-4B54-8451-08A21608469D}">
      <dgm:prSet/>
      <dgm:spPr/>
      <dgm:t>
        <a:bodyPr/>
        <a:lstStyle/>
        <a:p>
          <a:endParaRPr lang="zh-CN" altLang="en-US"/>
        </a:p>
      </dgm:t>
    </dgm:pt>
    <dgm:pt modelId="{664C2014-2564-46BE-A67B-E52A35E97174}">
      <dgm:prSet phldrT="[文本]"/>
      <dgm:spPr/>
      <dgm:t>
        <a:bodyPr/>
        <a:lstStyle/>
        <a:p>
          <a:r>
            <a:rPr lang="zh-CN" altLang="en-US" b="1" smtClean="0">
              <a:latin typeface="微软雅黑" panose="020B0503020204020204" pitchFamily="34" charset="-122"/>
              <a:ea typeface="微软雅黑" panose="020B0503020204020204" pitchFamily="34" charset="-122"/>
            </a:rPr>
            <a:t>数据规律发现</a:t>
          </a:r>
          <a:endParaRPr lang="zh-CN" altLang="en-US" dirty="0"/>
        </a:p>
      </dgm:t>
    </dgm:pt>
    <dgm:pt modelId="{BBF6B8FD-F2EF-4031-B83B-68D6AED1566D}" type="parTrans" cxnId="{826CE77A-8B0F-411A-A99F-4A1D79B8C85F}">
      <dgm:prSet/>
      <dgm:spPr/>
      <dgm:t>
        <a:bodyPr/>
        <a:lstStyle/>
        <a:p>
          <a:endParaRPr lang="zh-CN" altLang="en-US"/>
        </a:p>
      </dgm:t>
    </dgm:pt>
    <dgm:pt modelId="{F9776433-2780-43E3-9490-E2C5E8CD3DA3}" type="sibTrans" cxnId="{826CE77A-8B0F-411A-A99F-4A1D79B8C85F}">
      <dgm:prSet/>
      <dgm:spPr/>
      <dgm:t>
        <a:bodyPr/>
        <a:lstStyle/>
        <a:p>
          <a:endParaRPr lang="zh-CN" altLang="en-US"/>
        </a:p>
      </dgm:t>
    </dgm:pt>
    <dgm:pt modelId="{7DBF50C2-7BBA-43A8-B89A-B2FA994C55C0}">
      <dgm:prSet phldrT="[文本]"/>
      <dgm:spPr/>
      <dgm:t>
        <a:bodyPr/>
        <a:lstStyle/>
        <a:p>
          <a:r>
            <a:rPr lang="zh-CN" altLang="en-US" b="1" dirty="0" smtClean="0">
              <a:latin typeface="微软雅黑" panose="020B0503020204020204" pitchFamily="34" charset="-122"/>
              <a:ea typeface="微软雅黑" panose="020B0503020204020204" pitchFamily="34" charset="-122"/>
            </a:rPr>
            <a:t>辅助智能决策指导</a:t>
          </a:r>
          <a:endParaRPr lang="zh-CN" altLang="en-US" dirty="0"/>
        </a:p>
      </dgm:t>
    </dgm:pt>
    <dgm:pt modelId="{4C9EFB7B-DA17-49AD-AB1D-6E75885DF301}" type="parTrans" cxnId="{7345E1A7-5DDC-4F14-AA61-25153AD3C449}">
      <dgm:prSet/>
      <dgm:spPr/>
      <dgm:t>
        <a:bodyPr/>
        <a:lstStyle/>
        <a:p>
          <a:endParaRPr lang="zh-CN" altLang="en-US"/>
        </a:p>
      </dgm:t>
    </dgm:pt>
    <dgm:pt modelId="{A13D7B7D-398C-49A8-B66F-07C69ED3F3AF}" type="sibTrans" cxnId="{7345E1A7-5DDC-4F14-AA61-25153AD3C449}">
      <dgm:prSet/>
      <dgm:spPr/>
      <dgm:t>
        <a:bodyPr/>
        <a:lstStyle/>
        <a:p>
          <a:endParaRPr lang="zh-CN" altLang="en-US"/>
        </a:p>
      </dgm:t>
    </dgm:pt>
    <dgm:pt modelId="{17656B77-961C-4692-9C12-16B24A3D7C96}" type="pres">
      <dgm:prSet presAssocID="{90CA37DC-7D9A-4B44-ABBD-08C82008B2E7}" presName="Name0" presStyleCnt="0">
        <dgm:presLayoutVars>
          <dgm:dir/>
          <dgm:resizeHandles val="exact"/>
        </dgm:presLayoutVars>
      </dgm:prSet>
      <dgm:spPr/>
    </dgm:pt>
    <dgm:pt modelId="{A2E26B0D-5DF7-4EF8-8042-54D2E931CF43}" type="pres">
      <dgm:prSet presAssocID="{90CA37DC-7D9A-4B44-ABBD-08C82008B2E7}" presName="vNodes" presStyleCnt="0"/>
      <dgm:spPr/>
    </dgm:pt>
    <dgm:pt modelId="{1D9B993F-DFE0-4C64-8168-D6C444F4F2A5}" type="pres">
      <dgm:prSet presAssocID="{9DDE3273-61F1-4448-86E1-7EFDE3A78BD4}" presName="node" presStyleLbl="node1" presStyleIdx="0" presStyleCnt="3">
        <dgm:presLayoutVars>
          <dgm:bulletEnabled val="1"/>
        </dgm:presLayoutVars>
      </dgm:prSet>
      <dgm:spPr/>
      <dgm:t>
        <a:bodyPr/>
        <a:lstStyle/>
        <a:p>
          <a:endParaRPr lang="zh-CN" altLang="en-US"/>
        </a:p>
      </dgm:t>
    </dgm:pt>
    <dgm:pt modelId="{1345FFB8-49F6-4567-BC62-9462AFAD4A46}" type="pres">
      <dgm:prSet presAssocID="{A318C530-CC68-4268-8952-1F15251AB659}" presName="spacerT" presStyleCnt="0"/>
      <dgm:spPr/>
    </dgm:pt>
    <dgm:pt modelId="{7781B803-B606-48D8-BDA0-31A28A2BDFBA}" type="pres">
      <dgm:prSet presAssocID="{A318C530-CC68-4268-8952-1F15251AB659}" presName="sibTrans" presStyleLbl="sibTrans2D1" presStyleIdx="0" presStyleCnt="2"/>
      <dgm:spPr/>
      <dgm:t>
        <a:bodyPr/>
        <a:lstStyle/>
        <a:p>
          <a:endParaRPr lang="zh-CN" altLang="en-US"/>
        </a:p>
      </dgm:t>
    </dgm:pt>
    <dgm:pt modelId="{BE3FD313-97AA-4D99-93CB-878E030AB057}" type="pres">
      <dgm:prSet presAssocID="{A318C530-CC68-4268-8952-1F15251AB659}" presName="spacerB" presStyleCnt="0"/>
      <dgm:spPr/>
    </dgm:pt>
    <dgm:pt modelId="{85D72103-9DD1-4DAA-98AF-FA79B810157D}" type="pres">
      <dgm:prSet presAssocID="{664C2014-2564-46BE-A67B-E52A35E97174}" presName="node" presStyleLbl="node1" presStyleIdx="1" presStyleCnt="3">
        <dgm:presLayoutVars>
          <dgm:bulletEnabled val="1"/>
        </dgm:presLayoutVars>
      </dgm:prSet>
      <dgm:spPr/>
      <dgm:t>
        <a:bodyPr/>
        <a:lstStyle/>
        <a:p>
          <a:endParaRPr lang="zh-CN" altLang="en-US"/>
        </a:p>
      </dgm:t>
    </dgm:pt>
    <dgm:pt modelId="{3A0F05E0-07AE-4EAB-A08F-8AD0045FD429}" type="pres">
      <dgm:prSet presAssocID="{90CA37DC-7D9A-4B44-ABBD-08C82008B2E7}" presName="sibTransLast" presStyleLbl="sibTrans2D1" presStyleIdx="1" presStyleCnt="2" custLinFactNeighborX="-59637" custLinFactNeighborY="-9445"/>
      <dgm:spPr/>
      <dgm:t>
        <a:bodyPr/>
        <a:lstStyle/>
        <a:p>
          <a:endParaRPr lang="zh-CN" altLang="en-US"/>
        </a:p>
      </dgm:t>
    </dgm:pt>
    <dgm:pt modelId="{5B860432-0BF4-4900-AB6B-6CD534EA1504}" type="pres">
      <dgm:prSet presAssocID="{90CA37DC-7D9A-4B44-ABBD-08C82008B2E7}" presName="connectorText" presStyleLbl="sibTrans2D1" presStyleIdx="1" presStyleCnt="2"/>
      <dgm:spPr/>
      <dgm:t>
        <a:bodyPr/>
        <a:lstStyle/>
        <a:p>
          <a:endParaRPr lang="zh-CN" altLang="en-US"/>
        </a:p>
      </dgm:t>
    </dgm:pt>
    <dgm:pt modelId="{BE515259-5AE9-486D-AB3F-425E31F6C8E7}" type="pres">
      <dgm:prSet presAssocID="{90CA37DC-7D9A-4B44-ABBD-08C82008B2E7}" presName="lastNode" presStyleLbl="node1" presStyleIdx="2" presStyleCnt="3" custScaleX="69884" custScaleY="69883" custLinFactNeighborX="-39908" custLinFactNeighborY="-2024">
        <dgm:presLayoutVars>
          <dgm:bulletEnabled val="1"/>
        </dgm:presLayoutVars>
      </dgm:prSet>
      <dgm:spPr/>
      <dgm:t>
        <a:bodyPr/>
        <a:lstStyle/>
        <a:p>
          <a:endParaRPr lang="zh-CN" altLang="en-US"/>
        </a:p>
      </dgm:t>
    </dgm:pt>
  </dgm:ptLst>
  <dgm:cxnLst>
    <dgm:cxn modelId="{E89F3C0C-1714-426B-BE2D-915BA23CED42}" type="presOf" srcId="{A318C530-CC68-4268-8952-1F15251AB659}" destId="{7781B803-B606-48D8-BDA0-31A28A2BDFBA}" srcOrd="0" destOrd="0" presId="urn:microsoft.com/office/officeart/2005/8/layout/equation2"/>
    <dgm:cxn modelId="{AE2DAC0D-C66C-4606-BA0C-2850353CD892}" type="presOf" srcId="{F9776433-2780-43E3-9490-E2C5E8CD3DA3}" destId="{5B860432-0BF4-4900-AB6B-6CD534EA1504}" srcOrd="1" destOrd="0" presId="urn:microsoft.com/office/officeart/2005/8/layout/equation2"/>
    <dgm:cxn modelId="{B4250318-9129-47AB-9D66-7F497A283B4A}" type="presOf" srcId="{664C2014-2564-46BE-A67B-E52A35E97174}" destId="{85D72103-9DD1-4DAA-98AF-FA79B810157D}" srcOrd="0" destOrd="0" presId="urn:microsoft.com/office/officeart/2005/8/layout/equation2"/>
    <dgm:cxn modelId="{7345E1A7-5DDC-4F14-AA61-25153AD3C449}" srcId="{90CA37DC-7D9A-4B44-ABBD-08C82008B2E7}" destId="{7DBF50C2-7BBA-43A8-B89A-B2FA994C55C0}" srcOrd="2" destOrd="0" parTransId="{4C9EFB7B-DA17-49AD-AB1D-6E75885DF301}" sibTransId="{A13D7B7D-398C-49A8-B66F-07C69ED3F3AF}"/>
    <dgm:cxn modelId="{638BD34C-EE14-4576-937B-CA80BBE2F2D3}" type="presOf" srcId="{7DBF50C2-7BBA-43A8-B89A-B2FA994C55C0}" destId="{BE515259-5AE9-486D-AB3F-425E31F6C8E7}" srcOrd="0" destOrd="0" presId="urn:microsoft.com/office/officeart/2005/8/layout/equation2"/>
    <dgm:cxn modelId="{0DCE3A9A-6E46-4F24-BCBC-F06728994504}" type="presOf" srcId="{90CA37DC-7D9A-4B44-ABBD-08C82008B2E7}" destId="{17656B77-961C-4692-9C12-16B24A3D7C96}" srcOrd="0" destOrd="0" presId="urn:microsoft.com/office/officeart/2005/8/layout/equation2"/>
    <dgm:cxn modelId="{5D033F4F-D49A-403A-A19E-F52E18097FEC}" type="presOf" srcId="{9DDE3273-61F1-4448-86E1-7EFDE3A78BD4}" destId="{1D9B993F-DFE0-4C64-8168-D6C444F4F2A5}" srcOrd="0" destOrd="0" presId="urn:microsoft.com/office/officeart/2005/8/layout/equation2"/>
    <dgm:cxn modelId="{BCB0A890-15C4-4BAE-AD47-47FF921BBC9F}" type="presOf" srcId="{F9776433-2780-43E3-9490-E2C5E8CD3DA3}" destId="{3A0F05E0-07AE-4EAB-A08F-8AD0045FD429}" srcOrd="0" destOrd="0" presId="urn:microsoft.com/office/officeart/2005/8/layout/equation2"/>
    <dgm:cxn modelId="{826CE77A-8B0F-411A-A99F-4A1D79B8C85F}" srcId="{90CA37DC-7D9A-4B44-ABBD-08C82008B2E7}" destId="{664C2014-2564-46BE-A67B-E52A35E97174}" srcOrd="1" destOrd="0" parTransId="{BBF6B8FD-F2EF-4031-B83B-68D6AED1566D}" sibTransId="{F9776433-2780-43E3-9490-E2C5E8CD3DA3}"/>
    <dgm:cxn modelId="{A7C1692A-78B2-4B54-8451-08A21608469D}" srcId="{90CA37DC-7D9A-4B44-ABBD-08C82008B2E7}" destId="{9DDE3273-61F1-4448-86E1-7EFDE3A78BD4}" srcOrd="0" destOrd="0" parTransId="{67652C8D-9F40-4D8F-B9B3-B57EEFF72F9D}" sibTransId="{A318C530-CC68-4268-8952-1F15251AB659}"/>
    <dgm:cxn modelId="{CD8F6AD4-4616-4DA0-B33B-4406996CBB17}" type="presParOf" srcId="{17656B77-961C-4692-9C12-16B24A3D7C96}" destId="{A2E26B0D-5DF7-4EF8-8042-54D2E931CF43}" srcOrd="0" destOrd="0" presId="urn:microsoft.com/office/officeart/2005/8/layout/equation2"/>
    <dgm:cxn modelId="{EE33BA00-452B-4C13-BAEF-21867ECA2150}" type="presParOf" srcId="{A2E26B0D-5DF7-4EF8-8042-54D2E931CF43}" destId="{1D9B993F-DFE0-4C64-8168-D6C444F4F2A5}" srcOrd="0" destOrd="0" presId="urn:microsoft.com/office/officeart/2005/8/layout/equation2"/>
    <dgm:cxn modelId="{398A40C0-F2D2-43FD-819F-3CE7FFCEA35E}" type="presParOf" srcId="{A2E26B0D-5DF7-4EF8-8042-54D2E931CF43}" destId="{1345FFB8-49F6-4567-BC62-9462AFAD4A46}" srcOrd="1" destOrd="0" presId="urn:microsoft.com/office/officeart/2005/8/layout/equation2"/>
    <dgm:cxn modelId="{34EA5096-1F8A-48C0-B85B-A5599DCD2E33}" type="presParOf" srcId="{A2E26B0D-5DF7-4EF8-8042-54D2E931CF43}" destId="{7781B803-B606-48D8-BDA0-31A28A2BDFBA}" srcOrd="2" destOrd="0" presId="urn:microsoft.com/office/officeart/2005/8/layout/equation2"/>
    <dgm:cxn modelId="{98DC3201-336D-4996-955C-AE4A38C32AB0}" type="presParOf" srcId="{A2E26B0D-5DF7-4EF8-8042-54D2E931CF43}" destId="{BE3FD313-97AA-4D99-93CB-878E030AB057}" srcOrd="3" destOrd="0" presId="urn:microsoft.com/office/officeart/2005/8/layout/equation2"/>
    <dgm:cxn modelId="{A98BB563-8905-4034-A13A-1A07BC9E6F57}" type="presParOf" srcId="{A2E26B0D-5DF7-4EF8-8042-54D2E931CF43}" destId="{85D72103-9DD1-4DAA-98AF-FA79B810157D}" srcOrd="4" destOrd="0" presId="urn:microsoft.com/office/officeart/2005/8/layout/equation2"/>
    <dgm:cxn modelId="{6187226E-E5E6-4587-AA13-C67C762DA4EE}" type="presParOf" srcId="{17656B77-961C-4692-9C12-16B24A3D7C96}" destId="{3A0F05E0-07AE-4EAB-A08F-8AD0045FD429}" srcOrd="1" destOrd="0" presId="urn:microsoft.com/office/officeart/2005/8/layout/equation2"/>
    <dgm:cxn modelId="{FB4F2B8F-91E4-479D-97EF-C26C4F823BA1}" type="presParOf" srcId="{3A0F05E0-07AE-4EAB-A08F-8AD0045FD429}" destId="{5B860432-0BF4-4900-AB6B-6CD534EA1504}" srcOrd="0" destOrd="0" presId="urn:microsoft.com/office/officeart/2005/8/layout/equation2"/>
    <dgm:cxn modelId="{860F9F18-803D-45F7-BF9F-3995BEE3417A}" type="presParOf" srcId="{17656B77-961C-4692-9C12-16B24A3D7C96}" destId="{BE515259-5AE9-486D-AB3F-425E31F6C8E7}"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1646D-EA7B-424D-B10C-59C6DC74B1BC}" type="doc">
      <dgm:prSet loTypeId="urn:microsoft.com/office/officeart/2005/8/layout/vList3" loCatId="list" qsTypeId="urn:microsoft.com/office/officeart/2005/8/quickstyle/simple1" qsCatId="simple" csTypeId="urn:microsoft.com/office/officeart/2005/8/colors/accent0_1" csCatId="mainScheme" phldr="1"/>
      <dgm:spPr/>
    </dgm:pt>
    <dgm:pt modelId="{332B1CF6-B599-4648-9F36-DBBA865CCD4A}">
      <dgm:prSet phldrT="[文本]"/>
      <dgm:spPr/>
      <dgm:t>
        <a:bodyPr/>
        <a:lstStyle/>
        <a:p>
          <a:r>
            <a:rPr lang="zh-CN" altLang="en-US" dirty="0" smtClean="0">
              <a:latin typeface="微软雅黑" panose="020B0503020204020204" pitchFamily="34" charset="-122"/>
              <a:ea typeface="微软雅黑" panose="020B0503020204020204" pitchFamily="34" charset="-122"/>
            </a:rPr>
            <a:t>生产决策</a:t>
          </a:r>
          <a:endParaRPr lang="zh-CN" altLang="en-US" dirty="0">
            <a:latin typeface="微软雅黑" panose="020B0503020204020204" pitchFamily="34" charset="-122"/>
            <a:ea typeface="微软雅黑" panose="020B0503020204020204" pitchFamily="34" charset="-122"/>
          </a:endParaRPr>
        </a:p>
      </dgm:t>
    </dgm:pt>
    <dgm:pt modelId="{90B7A322-D644-4273-80A2-8D8C50509A6A}" type="parTrans" cxnId="{9EECB768-D292-457B-8A1A-B6709445C1D9}">
      <dgm:prSet/>
      <dgm:spPr/>
      <dgm:t>
        <a:bodyPr/>
        <a:lstStyle/>
        <a:p>
          <a:endParaRPr lang="zh-CN" altLang="en-US">
            <a:latin typeface="微软雅黑" panose="020B0503020204020204" pitchFamily="34" charset="-122"/>
            <a:ea typeface="微软雅黑" panose="020B0503020204020204" pitchFamily="34" charset="-122"/>
          </a:endParaRPr>
        </a:p>
      </dgm:t>
    </dgm:pt>
    <dgm:pt modelId="{1783A474-B2DF-4C8C-A1E6-B805A950E5B8}" type="sibTrans" cxnId="{9EECB768-D292-457B-8A1A-B6709445C1D9}">
      <dgm:prSet/>
      <dgm:spPr/>
      <dgm:t>
        <a:bodyPr/>
        <a:lstStyle/>
        <a:p>
          <a:endParaRPr lang="zh-CN" altLang="en-US">
            <a:latin typeface="微软雅黑" panose="020B0503020204020204" pitchFamily="34" charset="-122"/>
            <a:ea typeface="微软雅黑" panose="020B0503020204020204" pitchFamily="34" charset="-122"/>
          </a:endParaRPr>
        </a:p>
      </dgm:t>
    </dgm:pt>
    <dgm:pt modelId="{DFF0A3E1-F862-4E51-AEBE-51747416270F}">
      <dgm:prSet phldrT="[文本]"/>
      <dgm:spPr/>
      <dgm:t>
        <a:bodyPr/>
        <a:lstStyle/>
        <a:p>
          <a:r>
            <a:rPr lang="zh-CN" altLang="en-US" dirty="0" smtClean="0">
              <a:latin typeface="微软雅黑" panose="020B0503020204020204" pitchFamily="34" charset="-122"/>
              <a:ea typeface="微软雅黑" panose="020B0503020204020204" pitchFamily="34" charset="-122"/>
            </a:rPr>
            <a:t>销售决策</a:t>
          </a:r>
          <a:endParaRPr lang="zh-CN" altLang="en-US" dirty="0">
            <a:latin typeface="微软雅黑" panose="020B0503020204020204" pitchFamily="34" charset="-122"/>
            <a:ea typeface="微软雅黑" panose="020B0503020204020204" pitchFamily="34" charset="-122"/>
          </a:endParaRPr>
        </a:p>
      </dgm:t>
    </dgm:pt>
    <dgm:pt modelId="{C8AB35D0-559D-4FF9-99D8-E4ABBCB863B4}" type="parTrans" cxnId="{345788CF-DB2E-4EF5-BED0-0453208E484B}">
      <dgm:prSet/>
      <dgm:spPr/>
      <dgm:t>
        <a:bodyPr/>
        <a:lstStyle/>
        <a:p>
          <a:endParaRPr lang="zh-CN" altLang="en-US">
            <a:latin typeface="微软雅黑" panose="020B0503020204020204" pitchFamily="34" charset="-122"/>
            <a:ea typeface="微软雅黑" panose="020B0503020204020204" pitchFamily="34" charset="-122"/>
          </a:endParaRPr>
        </a:p>
      </dgm:t>
    </dgm:pt>
    <dgm:pt modelId="{F8A8FCE9-51CF-46D4-935B-FC246AA30C73}" type="sibTrans" cxnId="{345788CF-DB2E-4EF5-BED0-0453208E484B}">
      <dgm:prSet/>
      <dgm:spPr/>
      <dgm:t>
        <a:bodyPr/>
        <a:lstStyle/>
        <a:p>
          <a:endParaRPr lang="zh-CN" altLang="en-US">
            <a:latin typeface="微软雅黑" panose="020B0503020204020204" pitchFamily="34" charset="-122"/>
            <a:ea typeface="微软雅黑" panose="020B0503020204020204" pitchFamily="34" charset="-122"/>
          </a:endParaRPr>
        </a:p>
      </dgm:t>
    </dgm:pt>
    <dgm:pt modelId="{FAB22FB3-94B3-462B-9A9F-7FFFC0EE7194}">
      <dgm:prSet phldrT="[文本]"/>
      <dgm:spPr/>
      <dgm:t>
        <a:bodyPr/>
        <a:lstStyle/>
        <a:p>
          <a:r>
            <a:rPr lang="zh-CN" altLang="en-US" dirty="0" smtClean="0">
              <a:latin typeface="微软雅黑" panose="020B0503020204020204" pitchFamily="34" charset="-122"/>
              <a:ea typeface="微软雅黑" panose="020B0503020204020204" pitchFamily="34" charset="-122"/>
            </a:rPr>
            <a:t>管理决策</a:t>
          </a:r>
          <a:endParaRPr lang="zh-CN" altLang="en-US" dirty="0">
            <a:latin typeface="微软雅黑" panose="020B0503020204020204" pitchFamily="34" charset="-122"/>
            <a:ea typeface="微软雅黑" panose="020B0503020204020204" pitchFamily="34" charset="-122"/>
          </a:endParaRPr>
        </a:p>
      </dgm:t>
    </dgm:pt>
    <dgm:pt modelId="{3FB72568-C1B6-4342-AE87-E3FD028CF618}" type="parTrans" cxnId="{EEA8D82F-90F8-4C7E-88FF-452721F88FDB}">
      <dgm:prSet/>
      <dgm:spPr/>
      <dgm:t>
        <a:bodyPr/>
        <a:lstStyle/>
        <a:p>
          <a:endParaRPr lang="zh-CN" altLang="en-US">
            <a:latin typeface="微软雅黑" panose="020B0503020204020204" pitchFamily="34" charset="-122"/>
            <a:ea typeface="微软雅黑" panose="020B0503020204020204" pitchFamily="34" charset="-122"/>
          </a:endParaRPr>
        </a:p>
      </dgm:t>
    </dgm:pt>
    <dgm:pt modelId="{32C4E939-C935-4F2A-80D2-3290F93D2DD9}" type="sibTrans" cxnId="{EEA8D82F-90F8-4C7E-88FF-452721F88FDB}">
      <dgm:prSet/>
      <dgm:spPr/>
      <dgm:t>
        <a:bodyPr/>
        <a:lstStyle/>
        <a:p>
          <a:endParaRPr lang="zh-CN" altLang="en-US">
            <a:latin typeface="微软雅黑" panose="020B0503020204020204" pitchFamily="34" charset="-122"/>
            <a:ea typeface="微软雅黑" panose="020B0503020204020204" pitchFamily="34" charset="-122"/>
          </a:endParaRPr>
        </a:p>
      </dgm:t>
    </dgm:pt>
    <dgm:pt modelId="{9B0242D2-A941-4D58-BE92-483D6C2055C0}" type="pres">
      <dgm:prSet presAssocID="{E881646D-EA7B-424D-B10C-59C6DC74B1BC}" presName="linearFlow" presStyleCnt="0">
        <dgm:presLayoutVars>
          <dgm:dir/>
          <dgm:resizeHandles val="exact"/>
        </dgm:presLayoutVars>
      </dgm:prSet>
      <dgm:spPr/>
    </dgm:pt>
    <dgm:pt modelId="{88C50A22-7B8E-492D-A101-CE683F3C202B}" type="pres">
      <dgm:prSet presAssocID="{332B1CF6-B599-4648-9F36-DBBA865CCD4A}" presName="composite" presStyleCnt="0"/>
      <dgm:spPr/>
    </dgm:pt>
    <dgm:pt modelId="{F8307823-F559-43DA-8B1D-053FAEF5786B}" type="pres">
      <dgm:prSet presAssocID="{332B1CF6-B599-4648-9F36-DBBA865CCD4A}" presName="imgShp" presStyleLbl="fgImgPlace1" presStyleIdx="0" presStyleCnt="3" custLinFactNeighborX="-36910" custLinFactNeighborY="623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BE8CD8F8-9F9B-4519-9B07-3D43F0095B3A}" type="pres">
      <dgm:prSet presAssocID="{332B1CF6-B599-4648-9F36-DBBA865CCD4A}" presName="txShp" presStyleLbl="node1" presStyleIdx="0" presStyleCnt="3" custLinFactNeighborX="7201" custLinFactNeighborY="6235">
        <dgm:presLayoutVars>
          <dgm:bulletEnabled val="1"/>
        </dgm:presLayoutVars>
      </dgm:prSet>
      <dgm:spPr/>
      <dgm:t>
        <a:bodyPr/>
        <a:lstStyle/>
        <a:p>
          <a:endParaRPr lang="zh-CN" altLang="en-US"/>
        </a:p>
      </dgm:t>
    </dgm:pt>
    <dgm:pt modelId="{AF792C13-A764-4ECE-ACCA-C36851F0C7EB}" type="pres">
      <dgm:prSet presAssocID="{1783A474-B2DF-4C8C-A1E6-B805A950E5B8}" presName="spacing" presStyleCnt="0"/>
      <dgm:spPr/>
    </dgm:pt>
    <dgm:pt modelId="{FAA3320C-4BC7-4B39-AEF5-FB969AE416E4}" type="pres">
      <dgm:prSet presAssocID="{DFF0A3E1-F862-4E51-AEBE-51747416270F}" presName="composite" presStyleCnt="0"/>
      <dgm:spPr/>
    </dgm:pt>
    <dgm:pt modelId="{AA60B6EA-15B9-45E9-A6AB-DAF4061EAF99}" type="pres">
      <dgm:prSet presAssocID="{DFF0A3E1-F862-4E51-AEBE-51747416270F}" presName="imgShp" presStyleLbl="fgImgPlace1" presStyleIdx="1" presStyleCnt="3" custLinFactNeighborX="-36910" custLinFactNeighborY="-223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EE6889A3-DF9C-4962-8E9D-9D5DA675B88B}" type="pres">
      <dgm:prSet presAssocID="{DFF0A3E1-F862-4E51-AEBE-51747416270F}" presName="txShp" presStyleLbl="node1" presStyleIdx="1" presStyleCnt="3" custLinFactNeighborX="7201" custLinFactNeighborY="-3353">
        <dgm:presLayoutVars>
          <dgm:bulletEnabled val="1"/>
        </dgm:presLayoutVars>
      </dgm:prSet>
      <dgm:spPr/>
      <dgm:t>
        <a:bodyPr/>
        <a:lstStyle/>
        <a:p>
          <a:endParaRPr lang="zh-CN" altLang="en-US"/>
        </a:p>
      </dgm:t>
    </dgm:pt>
    <dgm:pt modelId="{55D85967-EADC-4940-A7F3-288FCE2CFF3D}" type="pres">
      <dgm:prSet presAssocID="{F8A8FCE9-51CF-46D4-935B-FC246AA30C73}" presName="spacing" presStyleCnt="0"/>
      <dgm:spPr/>
    </dgm:pt>
    <dgm:pt modelId="{EC8C3AD8-7DE0-48A9-8C46-DE8B67D4AACC}" type="pres">
      <dgm:prSet presAssocID="{FAB22FB3-94B3-462B-9A9F-7FFFC0EE7194}" presName="composite" presStyleCnt="0"/>
      <dgm:spPr/>
    </dgm:pt>
    <dgm:pt modelId="{52E15B7B-356D-4213-B8F7-43F728E6A913}" type="pres">
      <dgm:prSet presAssocID="{FAB22FB3-94B3-462B-9A9F-7FFFC0EE7194}" presName="imgShp" presStyleLbl="fgImgPlace1" presStyleIdx="2" presStyleCnt="3" custLinFactNeighborX="-36910" custLinFactNeighborY="198"/>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AB43CDC-20B4-4889-AFF8-108B3B9ADDD4}" type="pres">
      <dgm:prSet presAssocID="{FAB22FB3-94B3-462B-9A9F-7FFFC0EE7194}" presName="txShp" presStyleLbl="node1" presStyleIdx="2" presStyleCnt="3" custLinFactNeighborX="7201" custLinFactNeighborY="2235">
        <dgm:presLayoutVars>
          <dgm:bulletEnabled val="1"/>
        </dgm:presLayoutVars>
      </dgm:prSet>
      <dgm:spPr/>
      <dgm:t>
        <a:bodyPr/>
        <a:lstStyle/>
        <a:p>
          <a:endParaRPr lang="zh-CN" altLang="en-US"/>
        </a:p>
      </dgm:t>
    </dgm:pt>
  </dgm:ptLst>
  <dgm:cxnLst>
    <dgm:cxn modelId="{59C75E6F-0C4E-4FCB-A795-D1A86B197282}" type="presOf" srcId="{FAB22FB3-94B3-462B-9A9F-7FFFC0EE7194}" destId="{3AB43CDC-20B4-4889-AFF8-108B3B9ADDD4}" srcOrd="0" destOrd="0" presId="urn:microsoft.com/office/officeart/2005/8/layout/vList3"/>
    <dgm:cxn modelId="{20882A1B-F1BF-404F-9F63-507EAAD0352A}" type="presOf" srcId="{E881646D-EA7B-424D-B10C-59C6DC74B1BC}" destId="{9B0242D2-A941-4D58-BE92-483D6C2055C0}" srcOrd="0" destOrd="0" presId="urn:microsoft.com/office/officeart/2005/8/layout/vList3"/>
    <dgm:cxn modelId="{EEA8D82F-90F8-4C7E-88FF-452721F88FDB}" srcId="{E881646D-EA7B-424D-B10C-59C6DC74B1BC}" destId="{FAB22FB3-94B3-462B-9A9F-7FFFC0EE7194}" srcOrd="2" destOrd="0" parTransId="{3FB72568-C1B6-4342-AE87-E3FD028CF618}" sibTransId="{32C4E939-C935-4F2A-80D2-3290F93D2DD9}"/>
    <dgm:cxn modelId="{9EECB768-D292-457B-8A1A-B6709445C1D9}" srcId="{E881646D-EA7B-424D-B10C-59C6DC74B1BC}" destId="{332B1CF6-B599-4648-9F36-DBBA865CCD4A}" srcOrd="0" destOrd="0" parTransId="{90B7A322-D644-4273-80A2-8D8C50509A6A}" sibTransId="{1783A474-B2DF-4C8C-A1E6-B805A950E5B8}"/>
    <dgm:cxn modelId="{A233D247-64A1-44C3-85AA-BB0772D05197}" type="presOf" srcId="{332B1CF6-B599-4648-9F36-DBBA865CCD4A}" destId="{BE8CD8F8-9F9B-4519-9B07-3D43F0095B3A}" srcOrd="0" destOrd="0" presId="urn:microsoft.com/office/officeart/2005/8/layout/vList3"/>
    <dgm:cxn modelId="{345788CF-DB2E-4EF5-BED0-0453208E484B}" srcId="{E881646D-EA7B-424D-B10C-59C6DC74B1BC}" destId="{DFF0A3E1-F862-4E51-AEBE-51747416270F}" srcOrd="1" destOrd="0" parTransId="{C8AB35D0-559D-4FF9-99D8-E4ABBCB863B4}" sibTransId="{F8A8FCE9-51CF-46D4-935B-FC246AA30C73}"/>
    <dgm:cxn modelId="{08D4CEE4-441F-449E-8362-B09F27C2474D}" type="presOf" srcId="{DFF0A3E1-F862-4E51-AEBE-51747416270F}" destId="{EE6889A3-DF9C-4962-8E9D-9D5DA675B88B}" srcOrd="0" destOrd="0" presId="urn:microsoft.com/office/officeart/2005/8/layout/vList3"/>
    <dgm:cxn modelId="{381AF43E-9BEF-4C7C-9C15-61208695C6C3}" type="presParOf" srcId="{9B0242D2-A941-4D58-BE92-483D6C2055C0}" destId="{88C50A22-7B8E-492D-A101-CE683F3C202B}" srcOrd="0" destOrd="0" presId="urn:microsoft.com/office/officeart/2005/8/layout/vList3"/>
    <dgm:cxn modelId="{45B26498-A8CC-4176-85C2-AC06306FF3F2}" type="presParOf" srcId="{88C50A22-7B8E-492D-A101-CE683F3C202B}" destId="{F8307823-F559-43DA-8B1D-053FAEF5786B}" srcOrd="0" destOrd="0" presId="urn:microsoft.com/office/officeart/2005/8/layout/vList3"/>
    <dgm:cxn modelId="{2C4B4AFE-712F-4D2A-9B18-69AD11184F43}" type="presParOf" srcId="{88C50A22-7B8E-492D-A101-CE683F3C202B}" destId="{BE8CD8F8-9F9B-4519-9B07-3D43F0095B3A}" srcOrd="1" destOrd="0" presId="urn:microsoft.com/office/officeart/2005/8/layout/vList3"/>
    <dgm:cxn modelId="{89F66935-3894-4B79-A162-DC2FEA6D3606}" type="presParOf" srcId="{9B0242D2-A941-4D58-BE92-483D6C2055C0}" destId="{AF792C13-A764-4ECE-ACCA-C36851F0C7EB}" srcOrd="1" destOrd="0" presId="urn:microsoft.com/office/officeart/2005/8/layout/vList3"/>
    <dgm:cxn modelId="{C4502638-54BA-4C6B-855E-80FFA1F837F7}" type="presParOf" srcId="{9B0242D2-A941-4D58-BE92-483D6C2055C0}" destId="{FAA3320C-4BC7-4B39-AEF5-FB969AE416E4}" srcOrd="2" destOrd="0" presId="urn:microsoft.com/office/officeart/2005/8/layout/vList3"/>
    <dgm:cxn modelId="{51C2738E-9561-48B8-8D89-EFFFC0B0A087}" type="presParOf" srcId="{FAA3320C-4BC7-4B39-AEF5-FB969AE416E4}" destId="{AA60B6EA-15B9-45E9-A6AB-DAF4061EAF99}" srcOrd="0" destOrd="0" presId="urn:microsoft.com/office/officeart/2005/8/layout/vList3"/>
    <dgm:cxn modelId="{82C4AB88-D29F-4E3A-BDDF-0F88A3D7C879}" type="presParOf" srcId="{FAA3320C-4BC7-4B39-AEF5-FB969AE416E4}" destId="{EE6889A3-DF9C-4962-8E9D-9D5DA675B88B}" srcOrd="1" destOrd="0" presId="urn:microsoft.com/office/officeart/2005/8/layout/vList3"/>
    <dgm:cxn modelId="{67BBA501-AEE0-4C5C-9283-307D200692F2}" type="presParOf" srcId="{9B0242D2-A941-4D58-BE92-483D6C2055C0}" destId="{55D85967-EADC-4940-A7F3-288FCE2CFF3D}" srcOrd="3" destOrd="0" presId="urn:microsoft.com/office/officeart/2005/8/layout/vList3"/>
    <dgm:cxn modelId="{79EC1827-9440-4C41-849B-825AEBEB54CA}" type="presParOf" srcId="{9B0242D2-A941-4D58-BE92-483D6C2055C0}" destId="{EC8C3AD8-7DE0-48A9-8C46-DE8B67D4AACC}" srcOrd="4" destOrd="0" presId="urn:microsoft.com/office/officeart/2005/8/layout/vList3"/>
    <dgm:cxn modelId="{F24B5C9B-A4EE-4808-BB56-9D04DDF95763}" type="presParOf" srcId="{EC8C3AD8-7DE0-48A9-8C46-DE8B67D4AACC}" destId="{52E15B7B-356D-4213-B8F7-43F728E6A913}" srcOrd="0" destOrd="0" presId="urn:microsoft.com/office/officeart/2005/8/layout/vList3"/>
    <dgm:cxn modelId="{97EB3F59-BF05-4C5C-BEFD-A9B7C2B0D0AE}" type="presParOf" srcId="{EC8C3AD8-7DE0-48A9-8C46-DE8B67D4AACC}" destId="{3AB43CDC-20B4-4889-AFF8-108B3B9ADDD4}"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CA37DC-7D9A-4B44-ABBD-08C82008B2E7}" type="doc">
      <dgm:prSet loTypeId="urn:microsoft.com/office/officeart/2005/8/layout/equation2" loCatId="relationship" qsTypeId="urn:microsoft.com/office/officeart/2005/8/quickstyle/simple1" qsCatId="simple" csTypeId="urn:microsoft.com/office/officeart/2005/8/colors/accent0_3" csCatId="mainScheme" phldr="1"/>
      <dgm:spPr/>
    </dgm:pt>
    <dgm:pt modelId="{9DDE3273-61F1-4448-86E1-7EFDE3A78BD4}">
      <dgm:prSet phldrT="[文本]"/>
      <dgm:spPr/>
      <dgm:t>
        <a:bodyPr/>
        <a:lstStyle/>
        <a:p>
          <a:r>
            <a:rPr lang="en-US" altLang="zh-CN" b="1" smtClean="0">
              <a:latin typeface="微软雅黑" panose="020B0503020204020204" pitchFamily="34" charset="-122"/>
              <a:ea typeface="微软雅黑" panose="020B0503020204020204" pitchFamily="34" charset="-122"/>
            </a:rPr>
            <a:t>KPI</a:t>
          </a:r>
          <a:r>
            <a:rPr lang="zh-CN" altLang="en-US" b="1" smtClean="0">
              <a:latin typeface="微软雅黑" panose="020B0503020204020204" pitchFamily="34" charset="-122"/>
              <a:ea typeface="微软雅黑" panose="020B0503020204020204" pitchFamily="34" charset="-122"/>
            </a:rPr>
            <a:t>体系</a:t>
          </a:r>
          <a:endParaRPr lang="zh-CN" altLang="en-US" dirty="0"/>
        </a:p>
      </dgm:t>
    </dgm:pt>
    <dgm:pt modelId="{67652C8D-9F40-4D8F-B9B3-B57EEFF72F9D}" type="parTrans" cxnId="{A7C1692A-78B2-4B54-8451-08A21608469D}">
      <dgm:prSet/>
      <dgm:spPr/>
      <dgm:t>
        <a:bodyPr/>
        <a:lstStyle/>
        <a:p>
          <a:endParaRPr lang="zh-CN" altLang="en-US"/>
        </a:p>
      </dgm:t>
    </dgm:pt>
    <dgm:pt modelId="{A318C530-CC68-4268-8952-1F15251AB659}" type="sibTrans" cxnId="{A7C1692A-78B2-4B54-8451-08A21608469D}">
      <dgm:prSet/>
      <dgm:spPr/>
      <dgm:t>
        <a:bodyPr/>
        <a:lstStyle/>
        <a:p>
          <a:endParaRPr lang="zh-CN" altLang="en-US"/>
        </a:p>
      </dgm:t>
    </dgm:pt>
    <dgm:pt modelId="{664C2014-2564-46BE-A67B-E52A35E97174}">
      <dgm:prSet phldrT="[文本]"/>
      <dgm:spPr/>
      <dgm:t>
        <a:bodyPr/>
        <a:lstStyle/>
        <a:p>
          <a:r>
            <a:rPr lang="zh-CN" altLang="en-US" b="1" smtClean="0">
              <a:latin typeface="微软雅黑" panose="020B0503020204020204" pitchFamily="34" charset="-122"/>
              <a:ea typeface="微软雅黑" panose="020B0503020204020204" pitchFamily="34" charset="-122"/>
            </a:rPr>
            <a:t>数据规律发现</a:t>
          </a:r>
          <a:endParaRPr lang="zh-CN" altLang="en-US" dirty="0"/>
        </a:p>
      </dgm:t>
    </dgm:pt>
    <dgm:pt modelId="{BBF6B8FD-F2EF-4031-B83B-68D6AED1566D}" type="parTrans" cxnId="{826CE77A-8B0F-411A-A99F-4A1D79B8C85F}">
      <dgm:prSet/>
      <dgm:spPr/>
      <dgm:t>
        <a:bodyPr/>
        <a:lstStyle/>
        <a:p>
          <a:endParaRPr lang="zh-CN" altLang="en-US"/>
        </a:p>
      </dgm:t>
    </dgm:pt>
    <dgm:pt modelId="{F9776433-2780-43E3-9490-E2C5E8CD3DA3}" type="sibTrans" cxnId="{826CE77A-8B0F-411A-A99F-4A1D79B8C85F}">
      <dgm:prSet/>
      <dgm:spPr/>
      <dgm:t>
        <a:bodyPr/>
        <a:lstStyle/>
        <a:p>
          <a:endParaRPr lang="zh-CN" altLang="en-US"/>
        </a:p>
      </dgm:t>
    </dgm:pt>
    <dgm:pt modelId="{7DBF50C2-7BBA-43A8-B89A-B2FA994C55C0}">
      <dgm:prSet phldrT="[文本]"/>
      <dgm:spPr/>
      <dgm:t>
        <a:bodyPr/>
        <a:lstStyle/>
        <a:p>
          <a:r>
            <a:rPr lang="zh-CN" altLang="en-US" b="1" dirty="0" smtClean="0">
              <a:latin typeface="微软雅黑" panose="020B0503020204020204" pitchFamily="34" charset="-122"/>
              <a:ea typeface="微软雅黑" panose="020B0503020204020204" pitchFamily="34" charset="-122"/>
            </a:rPr>
            <a:t>辅助智能决策指导</a:t>
          </a:r>
          <a:endParaRPr lang="zh-CN" altLang="en-US" dirty="0"/>
        </a:p>
      </dgm:t>
    </dgm:pt>
    <dgm:pt modelId="{4C9EFB7B-DA17-49AD-AB1D-6E75885DF301}" type="parTrans" cxnId="{7345E1A7-5DDC-4F14-AA61-25153AD3C449}">
      <dgm:prSet/>
      <dgm:spPr/>
      <dgm:t>
        <a:bodyPr/>
        <a:lstStyle/>
        <a:p>
          <a:endParaRPr lang="zh-CN" altLang="en-US"/>
        </a:p>
      </dgm:t>
    </dgm:pt>
    <dgm:pt modelId="{A13D7B7D-398C-49A8-B66F-07C69ED3F3AF}" type="sibTrans" cxnId="{7345E1A7-5DDC-4F14-AA61-25153AD3C449}">
      <dgm:prSet/>
      <dgm:spPr/>
      <dgm:t>
        <a:bodyPr/>
        <a:lstStyle/>
        <a:p>
          <a:endParaRPr lang="zh-CN" altLang="en-US"/>
        </a:p>
      </dgm:t>
    </dgm:pt>
    <dgm:pt modelId="{17656B77-961C-4692-9C12-16B24A3D7C96}" type="pres">
      <dgm:prSet presAssocID="{90CA37DC-7D9A-4B44-ABBD-08C82008B2E7}" presName="Name0" presStyleCnt="0">
        <dgm:presLayoutVars>
          <dgm:dir/>
          <dgm:resizeHandles val="exact"/>
        </dgm:presLayoutVars>
      </dgm:prSet>
      <dgm:spPr/>
    </dgm:pt>
    <dgm:pt modelId="{A2E26B0D-5DF7-4EF8-8042-54D2E931CF43}" type="pres">
      <dgm:prSet presAssocID="{90CA37DC-7D9A-4B44-ABBD-08C82008B2E7}" presName="vNodes" presStyleCnt="0"/>
      <dgm:spPr/>
    </dgm:pt>
    <dgm:pt modelId="{1D9B993F-DFE0-4C64-8168-D6C444F4F2A5}" type="pres">
      <dgm:prSet presAssocID="{9DDE3273-61F1-4448-86E1-7EFDE3A78BD4}" presName="node" presStyleLbl="node1" presStyleIdx="0" presStyleCnt="3">
        <dgm:presLayoutVars>
          <dgm:bulletEnabled val="1"/>
        </dgm:presLayoutVars>
      </dgm:prSet>
      <dgm:spPr/>
      <dgm:t>
        <a:bodyPr/>
        <a:lstStyle/>
        <a:p>
          <a:endParaRPr lang="zh-CN" altLang="en-US"/>
        </a:p>
      </dgm:t>
    </dgm:pt>
    <dgm:pt modelId="{1345FFB8-49F6-4567-BC62-9462AFAD4A46}" type="pres">
      <dgm:prSet presAssocID="{A318C530-CC68-4268-8952-1F15251AB659}" presName="spacerT" presStyleCnt="0"/>
      <dgm:spPr/>
    </dgm:pt>
    <dgm:pt modelId="{7781B803-B606-48D8-BDA0-31A28A2BDFBA}" type="pres">
      <dgm:prSet presAssocID="{A318C530-CC68-4268-8952-1F15251AB659}" presName="sibTrans" presStyleLbl="sibTrans2D1" presStyleIdx="0" presStyleCnt="2"/>
      <dgm:spPr/>
      <dgm:t>
        <a:bodyPr/>
        <a:lstStyle/>
        <a:p>
          <a:endParaRPr lang="zh-CN" altLang="en-US"/>
        </a:p>
      </dgm:t>
    </dgm:pt>
    <dgm:pt modelId="{BE3FD313-97AA-4D99-93CB-878E030AB057}" type="pres">
      <dgm:prSet presAssocID="{A318C530-CC68-4268-8952-1F15251AB659}" presName="spacerB" presStyleCnt="0"/>
      <dgm:spPr/>
    </dgm:pt>
    <dgm:pt modelId="{85D72103-9DD1-4DAA-98AF-FA79B810157D}" type="pres">
      <dgm:prSet presAssocID="{664C2014-2564-46BE-A67B-E52A35E97174}" presName="node" presStyleLbl="node1" presStyleIdx="1" presStyleCnt="3">
        <dgm:presLayoutVars>
          <dgm:bulletEnabled val="1"/>
        </dgm:presLayoutVars>
      </dgm:prSet>
      <dgm:spPr/>
      <dgm:t>
        <a:bodyPr/>
        <a:lstStyle/>
        <a:p>
          <a:endParaRPr lang="zh-CN" altLang="en-US"/>
        </a:p>
      </dgm:t>
    </dgm:pt>
    <dgm:pt modelId="{3A0F05E0-07AE-4EAB-A08F-8AD0045FD429}" type="pres">
      <dgm:prSet presAssocID="{90CA37DC-7D9A-4B44-ABBD-08C82008B2E7}" presName="sibTransLast" presStyleLbl="sibTrans2D1" presStyleIdx="1" presStyleCnt="2" custLinFactNeighborX="-59637" custLinFactNeighborY="-9445"/>
      <dgm:spPr/>
      <dgm:t>
        <a:bodyPr/>
        <a:lstStyle/>
        <a:p>
          <a:endParaRPr lang="zh-CN" altLang="en-US"/>
        </a:p>
      </dgm:t>
    </dgm:pt>
    <dgm:pt modelId="{5B860432-0BF4-4900-AB6B-6CD534EA1504}" type="pres">
      <dgm:prSet presAssocID="{90CA37DC-7D9A-4B44-ABBD-08C82008B2E7}" presName="connectorText" presStyleLbl="sibTrans2D1" presStyleIdx="1" presStyleCnt="2"/>
      <dgm:spPr/>
      <dgm:t>
        <a:bodyPr/>
        <a:lstStyle/>
        <a:p>
          <a:endParaRPr lang="zh-CN" altLang="en-US"/>
        </a:p>
      </dgm:t>
    </dgm:pt>
    <dgm:pt modelId="{BE515259-5AE9-486D-AB3F-425E31F6C8E7}" type="pres">
      <dgm:prSet presAssocID="{90CA37DC-7D9A-4B44-ABBD-08C82008B2E7}" presName="lastNode" presStyleLbl="node1" presStyleIdx="2" presStyleCnt="3" custScaleX="69884" custScaleY="69883" custLinFactNeighborX="-39908" custLinFactNeighborY="-2024">
        <dgm:presLayoutVars>
          <dgm:bulletEnabled val="1"/>
        </dgm:presLayoutVars>
      </dgm:prSet>
      <dgm:spPr/>
      <dgm:t>
        <a:bodyPr/>
        <a:lstStyle/>
        <a:p>
          <a:endParaRPr lang="zh-CN" altLang="en-US"/>
        </a:p>
      </dgm:t>
    </dgm:pt>
  </dgm:ptLst>
  <dgm:cxnLst>
    <dgm:cxn modelId="{E5581846-4024-4DE4-BFDA-20C78FA45C02}" type="presOf" srcId="{664C2014-2564-46BE-A67B-E52A35E97174}" destId="{85D72103-9DD1-4DAA-98AF-FA79B810157D}" srcOrd="0" destOrd="0" presId="urn:microsoft.com/office/officeart/2005/8/layout/equation2"/>
    <dgm:cxn modelId="{3D4755FA-5EF5-4120-83F4-2A7F1257501A}" type="presOf" srcId="{F9776433-2780-43E3-9490-E2C5E8CD3DA3}" destId="{3A0F05E0-07AE-4EAB-A08F-8AD0045FD429}" srcOrd="0" destOrd="0" presId="urn:microsoft.com/office/officeart/2005/8/layout/equation2"/>
    <dgm:cxn modelId="{12EF2124-D129-43DA-BB47-6174BC10618F}" type="presOf" srcId="{F9776433-2780-43E3-9490-E2C5E8CD3DA3}" destId="{5B860432-0BF4-4900-AB6B-6CD534EA1504}" srcOrd="1" destOrd="0" presId="urn:microsoft.com/office/officeart/2005/8/layout/equation2"/>
    <dgm:cxn modelId="{89CE559B-E3CD-4745-86A2-C904DD9EC92B}" type="presOf" srcId="{9DDE3273-61F1-4448-86E1-7EFDE3A78BD4}" destId="{1D9B993F-DFE0-4C64-8168-D6C444F4F2A5}" srcOrd="0" destOrd="0" presId="urn:microsoft.com/office/officeart/2005/8/layout/equation2"/>
    <dgm:cxn modelId="{7345E1A7-5DDC-4F14-AA61-25153AD3C449}" srcId="{90CA37DC-7D9A-4B44-ABBD-08C82008B2E7}" destId="{7DBF50C2-7BBA-43A8-B89A-B2FA994C55C0}" srcOrd="2" destOrd="0" parTransId="{4C9EFB7B-DA17-49AD-AB1D-6E75885DF301}" sibTransId="{A13D7B7D-398C-49A8-B66F-07C69ED3F3AF}"/>
    <dgm:cxn modelId="{63F8119E-4EF1-459C-A0AD-DDDBDB6E40D5}" type="presOf" srcId="{7DBF50C2-7BBA-43A8-B89A-B2FA994C55C0}" destId="{BE515259-5AE9-486D-AB3F-425E31F6C8E7}" srcOrd="0" destOrd="0" presId="urn:microsoft.com/office/officeart/2005/8/layout/equation2"/>
    <dgm:cxn modelId="{A7A82F65-ED97-49C0-8BD7-3F140CDA0BBC}" type="presOf" srcId="{90CA37DC-7D9A-4B44-ABBD-08C82008B2E7}" destId="{17656B77-961C-4692-9C12-16B24A3D7C96}" srcOrd="0" destOrd="0" presId="urn:microsoft.com/office/officeart/2005/8/layout/equation2"/>
    <dgm:cxn modelId="{5969F62F-70EF-4328-A9B6-A2444A462E22}" type="presOf" srcId="{A318C530-CC68-4268-8952-1F15251AB659}" destId="{7781B803-B606-48D8-BDA0-31A28A2BDFBA}" srcOrd="0" destOrd="0" presId="urn:microsoft.com/office/officeart/2005/8/layout/equation2"/>
    <dgm:cxn modelId="{826CE77A-8B0F-411A-A99F-4A1D79B8C85F}" srcId="{90CA37DC-7D9A-4B44-ABBD-08C82008B2E7}" destId="{664C2014-2564-46BE-A67B-E52A35E97174}" srcOrd="1" destOrd="0" parTransId="{BBF6B8FD-F2EF-4031-B83B-68D6AED1566D}" sibTransId="{F9776433-2780-43E3-9490-E2C5E8CD3DA3}"/>
    <dgm:cxn modelId="{A7C1692A-78B2-4B54-8451-08A21608469D}" srcId="{90CA37DC-7D9A-4B44-ABBD-08C82008B2E7}" destId="{9DDE3273-61F1-4448-86E1-7EFDE3A78BD4}" srcOrd="0" destOrd="0" parTransId="{67652C8D-9F40-4D8F-B9B3-B57EEFF72F9D}" sibTransId="{A318C530-CC68-4268-8952-1F15251AB659}"/>
    <dgm:cxn modelId="{8DD879EB-3314-4D4C-B1D9-8A358FC32FA8}" type="presParOf" srcId="{17656B77-961C-4692-9C12-16B24A3D7C96}" destId="{A2E26B0D-5DF7-4EF8-8042-54D2E931CF43}" srcOrd="0" destOrd="0" presId="urn:microsoft.com/office/officeart/2005/8/layout/equation2"/>
    <dgm:cxn modelId="{AF1D4E16-F4E5-4144-AC51-BA0163B53EB6}" type="presParOf" srcId="{A2E26B0D-5DF7-4EF8-8042-54D2E931CF43}" destId="{1D9B993F-DFE0-4C64-8168-D6C444F4F2A5}" srcOrd="0" destOrd="0" presId="urn:microsoft.com/office/officeart/2005/8/layout/equation2"/>
    <dgm:cxn modelId="{36ECC097-27B1-4815-A664-6461E36AA2EA}" type="presParOf" srcId="{A2E26B0D-5DF7-4EF8-8042-54D2E931CF43}" destId="{1345FFB8-49F6-4567-BC62-9462AFAD4A46}" srcOrd="1" destOrd="0" presId="urn:microsoft.com/office/officeart/2005/8/layout/equation2"/>
    <dgm:cxn modelId="{8BE7449A-72CB-4E58-9CD8-0A3B713C2DAD}" type="presParOf" srcId="{A2E26B0D-5DF7-4EF8-8042-54D2E931CF43}" destId="{7781B803-B606-48D8-BDA0-31A28A2BDFBA}" srcOrd="2" destOrd="0" presId="urn:microsoft.com/office/officeart/2005/8/layout/equation2"/>
    <dgm:cxn modelId="{C09206D0-698B-4DAF-B789-B1EBABB31BEB}" type="presParOf" srcId="{A2E26B0D-5DF7-4EF8-8042-54D2E931CF43}" destId="{BE3FD313-97AA-4D99-93CB-878E030AB057}" srcOrd="3" destOrd="0" presId="urn:microsoft.com/office/officeart/2005/8/layout/equation2"/>
    <dgm:cxn modelId="{679FE306-E824-410E-81B0-B8389DA0E35C}" type="presParOf" srcId="{A2E26B0D-5DF7-4EF8-8042-54D2E931CF43}" destId="{85D72103-9DD1-4DAA-98AF-FA79B810157D}" srcOrd="4" destOrd="0" presId="urn:microsoft.com/office/officeart/2005/8/layout/equation2"/>
    <dgm:cxn modelId="{26F3A957-1FF0-4344-A82E-620F4C6AD4C3}" type="presParOf" srcId="{17656B77-961C-4692-9C12-16B24A3D7C96}" destId="{3A0F05E0-07AE-4EAB-A08F-8AD0045FD429}" srcOrd="1" destOrd="0" presId="urn:microsoft.com/office/officeart/2005/8/layout/equation2"/>
    <dgm:cxn modelId="{C369B203-7F83-4497-90DB-3F3F00C44BFD}" type="presParOf" srcId="{3A0F05E0-07AE-4EAB-A08F-8AD0045FD429}" destId="{5B860432-0BF4-4900-AB6B-6CD534EA1504}" srcOrd="0" destOrd="0" presId="urn:microsoft.com/office/officeart/2005/8/layout/equation2"/>
    <dgm:cxn modelId="{39035644-6CA2-46A9-AA42-324457BA31ED}" type="presParOf" srcId="{17656B77-961C-4692-9C12-16B24A3D7C96}" destId="{BE515259-5AE9-486D-AB3F-425E31F6C8E7}"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1646D-EA7B-424D-B10C-59C6DC74B1BC}" type="doc">
      <dgm:prSet loTypeId="urn:microsoft.com/office/officeart/2005/8/layout/vList3" loCatId="list" qsTypeId="urn:microsoft.com/office/officeart/2005/8/quickstyle/simple1" qsCatId="simple" csTypeId="urn:microsoft.com/office/officeart/2005/8/colors/accent0_1" csCatId="mainScheme" phldr="1"/>
      <dgm:spPr/>
    </dgm:pt>
    <dgm:pt modelId="{332B1CF6-B599-4648-9F36-DBBA865CCD4A}">
      <dgm:prSet phldrT="[文本]"/>
      <dgm:spPr/>
      <dgm:t>
        <a:bodyPr/>
        <a:lstStyle/>
        <a:p>
          <a:r>
            <a:rPr lang="zh-CN" altLang="en-US" dirty="0" smtClean="0">
              <a:latin typeface="微软雅黑" panose="020B0503020204020204" pitchFamily="34" charset="-122"/>
              <a:ea typeface="微软雅黑" panose="020B0503020204020204" pitchFamily="34" charset="-122"/>
            </a:rPr>
            <a:t>生产决策</a:t>
          </a:r>
          <a:endParaRPr lang="zh-CN" altLang="en-US" dirty="0">
            <a:latin typeface="微软雅黑" panose="020B0503020204020204" pitchFamily="34" charset="-122"/>
            <a:ea typeface="微软雅黑" panose="020B0503020204020204" pitchFamily="34" charset="-122"/>
          </a:endParaRPr>
        </a:p>
      </dgm:t>
    </dgm:pt>
    <dgm:pt modelId="{90B7A322-D644-4273-80A2-8D8C50509A6A}" type="parTrans" cxnId="{9EECB768-D292-457B-8A1A-B6709445C1D9}">
      <dgm:prSet/>
      <dgm:spPr/>
      <dgm:t>
        <a:bodyPr/>
        <a:lstStyle/>
        <a:p>
          <a:endParaRPr lang="zh-CN" altLang="en-US">
            <a:latin typeface="微软雅黑" panose="020B0503020204020204" pitchFamily="34" charset="-122"/>
            <a:ea typeface="微软雅黑" panose="020B0503020204020204" pitchFamily="34" charset="-122"/>
          </a:endParaRPr>
        </a:p>
      </dgm:t>
    </dgm:pt>
    <dgm:pt modelId="{1783A474-B2DF-4C8C-A1E6-B805A950E5B8}" type="sibTrans" cxnId="{9EECB768-D292-457B-8A1A-B6709445C1D9}">
      <dgm:prSet/>
      <dgm:spPr/>
      <dgm:t>
        <a:bodyPr/>
        <a:lstStyle/>
        <a:p>
          <a:endParaRPr lang="zh-CN" altLang="en-US">
            <a:latin typeface="微软雅黑" panose="020B0503020204020204" pitchFamily="34" charset="-122"/>
            <a:ea typeface="微软雅黑" panose="020B0503020204020204" pitchFamily="34" charset="-122"/>
          </a:endParaRPr>
        </a:p>
      </dgm:t>
    </dgm:pt>
    <dgm:pt modelId="{DFF0A3E1-F862-4E51-AEBE-51747416270F}">
      <dgm:prSet phldrT="[文本]"/>
      <dgm:spPr/>
      <dgm:t>
        <a:bodyPr/>
        <a:lstStyle/>
        <a:p>
          <a:r>
            <a:rPr lang="zh-CN" altLang="en-US" dirty="0" smtClean="0">
              <a:latin typeface="微软雅黑" panose="020B0503020204020204" pitchFamily="34" charset="-122"/>
              <a:ea typeface="微软雅黑" panose="020B0503020204020204" pitchFamily="34" charset="-122"/>
            </a:rPr>
            <a:t>销售决策</a:t>
          </a:r>
          <a:endParaRPr lang="zh-CN" altLang="en-US" dirty="0">
            <a:latin typeface="微软雅黑" panose="020B0503020204020204" pitchFamily="34" charset="-122"/>
            <a:ea typeface="微软雅黑" panose="020B0503020204020204" pitchFamily="34" charset="-122"/>
          </a:endParaRPr>
        </a:p>
      </dgm:t>
    </dgm:pt>
    <dgm:pt modelId="{C8AB35D0-559D-4FF9-99D8-E4ABBCB863B4}" type="parTrans" cxnId="{345788CF-DB2E-4EF5-BED0-0453208E484B}">
      <dgm:prSet/>
      <dgm:spPr/>
      <dgm:t>
        <a:bodyPr/>
        <a:lstStyle/>
        <a:p>
          <a:endParaRPr lang="zh-CN" altLang="en-US">
            <a:latin typeface="微软雅黑" panose="020B0503020204020204" pitchFamily="34" charset="-122"/>
            <a:ea typeface="微软雅黑" panose="020B0503020204020204" pitchFamily="34" charset="-122"/>
          </a:endParaRPr>
        </a:p>
      </dgm:t>
    </dgm:pt>
    <dgm:pt modelId="{F8A8FCE9-51CF-46D4-935B-FC246AA30C73}" type="sibTrans" cxnId="{345788CF-DB2E-4EF5-BED0-0453208E484B}">
      <dgm:prSet/>
      <dgm:spPr/>
      <dgm:t>
        <a:bodyPr/>
        <a:lstStyle/>
        <a:p>
          <a:endParaRPr lang="zh-CN" altLang="en-US">
            <a:latin typeface="微软雅黑" panose="020B0503020204020204" pitchFamily="34" charset="-122"/>
            <a:ea typeface="微软雅黑" panose="020B0503020204020204" pitchFamily="34" charset="-122"/>
          </a:endParaRPr>
        </a:p>
      </dgm:t>
    </dgm:pt>
    <dgm:pt modelId="{FAB22FB3-94B3-462B-9A9F-7FFFC0EE7194}">
      <dgm:prSet phldrT="[文本]"/>
      <dgm:spPr/>
      <dgm:t>
        <a:bodyPr/>
        <a:lstStyle/>
        <a:p>
          <a:r>
            <a:rPr lang="zh-CN" altLang="en-US" dirty="0" smtClean="0">
              <a:latin typeface="微软雅黑" panose="020B0503020204020204" pitchFamily="34" charset="-122"/>
              <a:ea typeface="微软雅黑" panose="020B0503020204020204" pitchFamily="34" charset="-122"/>
            </a:rPr>
            <a:t>管理决策</a:t>
          </a:r>
          <a:endParaRPr lang="zh-CN" altLang="en-US" dirty="0">
            <a:latin typeface="微软雅黑" panose="020B0503020204020204" pitchFamily="34" charset="-122"/>
            <a:ea typeface="微软雅黑" panose="020B0503020204020204" pitchFamily="34" charset="-122"/>
          </a:endParaRPr>
        </a:p>
      </dgm:t>
    </dgm:pt>
    <dgm:pt modelId="{3FB72568-C1B6-4342-AE87-E3FD028CF618}" type="parTrans" cxnId="{EEA8D82F-90F8-4C7E-88FF-452721F88FDB}">
      <dgm:prSet/>
      <dgm:spPr/>
      <dgm:t>
        <a:bodyPr/>
        <a:lstStyle/>
        <a:p>
          <a:endParaRPr lang="zh-CN" altLang="en-US">
            <a:latin typeface="微软雅黑" panose="020B0503020204020204" pitchFamily="34" charset="-122"/>
            <a:ea typeface="微软雅黑" panose="020B0503020204020204" pitchFamily="34" charset="-122"/>
          </a:endParaRPr>
        </a:p>
      </dgm:t>
    </dgm:pt>
    <dgm:pt modelId="{32C4E939-C935-4F2A-80D2-3290F93D2DD9}" type="sibTrans" cxnId="{EEA8D82F-90F8-4C7E-88FF-452721F88FDB}">
      <dgm:prSet/>
      <dgm:spPr/>
      <dgm:t>
        <a:bodyPr/>
        <a:lstStyle/>
        <a:p>
          <a:endParaRPr lang="zh-CN" altLang="en-US">
            <a:latin typeface="微软雅黑" panose="020B0503020204020204" pitchFamily="34" charset="-122"/>
            <a:ea typeface="微软雅黑" panose="020B0503020204020204" pitchFamily="34" charset="-122"/>
          </a:endParaRPr>
        </a:p>
      </dgm:t>
    </dgm:pt>
    <dgm:pt modelId="{9B0242D2-A941-4D58-BE92-483D6C2055C0}" type="pres">
      <dgm:prSet presAssocID="{E881646D-EA7B-424D-B10C-59C6DC74B1BC}" presName="linearFlow" presStyleCnt="0">
        <dgm:presLayoutVars>
          <dgm:dir/>
          <dgm:resizeHandles val="exact"/>
        </dgm:presLayoutVars>
      </dgm:prSet>
      <dgm:spPr/>
    </dgm:pt>
    <dgm:pt modelId="{88C50A22-7B8E-492D-A101-CE683F3C202B}" type="pres">
      <dgm:prSet presAssocID="{332B1CF6-B599-4648-9F36-DBBA865CCD4A}" presName="composite" presStyleCnt="0"/>
      <dgm:spPr/>
    </dgm:pt>
    <dgm:pt modelId="{F8307823-F559-43DA-8B1D-053FAEF5786B}" type="pres">
      <dgm:prSet presAssocID="{332B1CF6-B599-4648-9F36-DBBA865CCD4A}" presName="imgShp" presStyleLbl="fgImgPlace1" presStyleIdx="0" presStyleCnt="3" custLinFactNeighborX="-36910" custLinFactNeighborY="623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BE8CD8F8-9F9B-4519-9B07-3D43F0095B3A}" type="pres">
      <dgm:prSet presAssocID="{332B1CF6-B599-4648-9F36-DBBA865CCD4A}" presName="txShp" presStyleLbl="node1" presStyleIdx="0" presStyleCnt="3" custLinFactNeighborX="7201" custLinFactNeighborY="6235">
        <dgm:presLayoutVars>
          <dgm:bulletEnabled val="1"/>
        </dgm:presLayoutVars>
      </dgm:prSet>
      <dgm:spPr/>
      <dgm:t>
        <a:bodyPr/>
        <a:lstStyle/>
        <a:p>
          <a:endParaRPr lang="zh-CN" altLang="en-US"/>
        </a:p>
      </dgm:t>
    </dgm:pt>
    <dgm:pt modelId="{AF792C13-A764-4ECE-ACCA-C36851F0C7EB}" type="pres">
      <dgm:prSet presAssocID="{1783A474-B2DF-4C8C-A1E6-B805A950E5B8}" presName="spacing" presStyleCnt="0"/>
      <dgm:spPr/>
    </dgm:pt>
    <dgm:pt modelId="{FAA3320C-4BC7-4B39-AEF5-FB969AE416E4}" type="pres">
      <dgm:prSet presAssocID="{DFF0A3E1-F862-4E51-AEBE-51747416270F}" presName="composite" presStyleCnt="0"/>
      <dgm:spPr/>
    </dgm:pt>
    <dgm:pt modelId="{AA60B6EA-15B9-45E9-A6AB-DAF4061EAF99}" type="pres">
      <dgm:prSet presAssocID="{DFF0A3E1-F862-4E51-AEBE-51747416270F}" presName="imgShp" presStyleLbl="fgImgPlace1" presStyleIdx="1" presStyleCnt="3" custLinFactNeighborX="-36910" custLinFactNeighborY="-223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EE6889A3-DF9C-4962-8E9D-9D5DA675B88B}" type="pres">
      <dgm:prSet presAssocID="{DFF0A3E1-F862-4E51-AEBE-51747416270F}" presName="txShp" presStyleLbl="node1" presStyleIdx="1" presStyleCnt="3" custLinFactNeighborX="7201" custLinFactNeighborY="-3353">
        <dgm:presLayoutVars>
          <dgm:bulletEnabled val="1"/>
        </dgm:presLayoutVars>
      </dgm:prSet>
      <dgm:spPr/>
      <dgm:t>
        <a:bodyPr/>
        <a:lstStyle/>
        <a:p>
          <a:endParaRPr lang="zh-CN" altLang="en-US"/>
        </a:p>
      </dgm:t>
    </dgm:pt>
    <dgm:pt modelId="{55D85967-EADC-4940-A7F3-288FCE2CFF3D}" type="pres">
      <dgm:prSet presAssocID="{F8A8FCE9-51CF-46D4-935B-FC246AA30C73}" presName="spacing" presStyleCnt="0"/>
      <dgm:spPr/>
    </dgm:pt>
    <dgm:pt modelId="{EC8C3AD8-7DE0-48A9-8C46-DE8B67D4AACC}" type="pres">
      <dgm:prSet presAssocID="{FAB22FB3-94B3-462B-9A9F-7FFFC0EE7194}" presName="composite" presStyleCnt="0"/>
      <dgm:spPr/>
    </dgm:pt>
    <dgm:pt modelId="{52E15B7B-356D-4213-B8F7-43F728E6A913}" type="pres">
      <dgm:prSet presAssocID="{FAB22FB3-94B3-462B-9A9F-7FFFC0EE7194}" presName="imgShp" presStyleLbl="fgImgPlace1" presStyleIdx="2" presStyleCnt="3" custLinFactNeighborX="-36910" custLinFactNeighborY="198"/>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AB43CDC-20B4-4889-AFF8-108B3B9ADDD4}" type="pres">
      <dgm:prSet presAssocID="{FAB22FB3-94B3-462B-9A9F-7FFFC0EE7194}" presName="txShp" presStyleLbl="node1" presStyleIdx="2" presStyleCnt="3" custLinFactNeighborX="7201" custLinFactNeighborY="2235">
        <dgm:presLayoutVars>
          <dgm:bulletEnabled val="1"/>
        </dgm:presLayoutVars>
      </dgm:prSet>
      <dgm:spPr/>
      <dgm:t>
        <a:bodyPr/>
        <a:lstStyle/>
        <a:p>
          <a:endParaRPr lang="zh-CN" altLang="en-US"/>
        </a:p>
      </dgm:t>
    </dgm:pt>
  </dgm:ptLst>
  <dgm:cxnLst>
    <dgm:cxn modelId="{F4F30EC5-DA90-4461-9988-7A1ADF2AADDD}" type="presOf" srcId="{FAB22FB3-94B3-462B-9A9F-7FFFC0EE7194}" destId="{3AB43CDC-20B4-4889-AFF8-108B3B9ADDD4}" srcOrd="0" destOrd="0" presId="urn:microsoft.com/office/officeart/2005/8/layout/vList3"/>
    <dgm:cxn modelId="{D16DCEA7-E365-4F41-9F67-5811F2FCD86C}" type="presOf" srcId="{DFF0A3E1-F862-4E51-AEBE-51747416270F}" destId="{EE6889A3-DF9C-4962-8E9D-9D5DA675B88B}" srcOrd="0" destOrd="0" presId="urn:microsoft.com/office/officeart/2005/8/layout/vList3"/>
    <dgm:cxn modelId="{EEA8D82F-90F8-4C7E-88FF-452721F88FDB}" srcId="{E881646D-EA7B-424D-B10C-59C6DC74B1BC}" destId="{FAB22FB3-94B3-462B-9A9F-7FFFC0EE7194}" srcOrd="2" destOrd="0" parTransId="{3FB72568-C1B6-4342-AE87-E3FD028CF618}" sibTransId="{32C4E939-C935-4F2A-80D2-3290F93D2DD9}"/>
    <dgm:cxn modelId="{9EECB768-D292-457B-8A1A-B6709445C1D9}" srcId="{E881646D-EA7B-424D-B10C-59C6DC74B1BC}" destId="{332B1CF6-B599-4648-9F36-DBBA865CCD4A}" srcOrd="0" destOrd="0" parTransId="{90B7A322-D644-4273-80A2-8D8C50509A6A}" sibTransId="{1783A474-B2DF-4C8C-A1E6-B805A950E5B8}"/>
    <dgm:cxn modelId="{345788CF-DB2E-4EF5-BED0-0453208E484B}" srcId="{E881646D-EA7B-424D-B10C-59C6DC74B1BC}" destId="{DFF0A3E1-F862-4E51-AEBE-51747416270F}" srcOrd="1" destOrd="0" parTransId="{C8AB35D0-559D-4FF9-99D8-E4ABBCB863B4}" sibTransId="{F8A8FCE9-51CF-46D4-935B-FC246AA30C73}"/>
    <dgm:cxn modelId="{406BF2E8-2C2F-473F-A639-9E75E733C627}" type="presOf" srcId="{332B1CF6-B599-4648-9F36-DBBA865CCD4A}" destId="{BE8CD8F8-9F9B-4519-9B07-3D43F0095B3A}" srcOrd="0" destOrd="0" presId="urn:microsoft.com/office/officeart/2005/8/layout/vList3"/>
    <dgm:cxn modelId="{67D7EC20-B8C9-4E55-B55A-CB3CD482092A}" type="presOf" srcId="{E881646D-EA7B-424D-B10C-59C6DC74B1BC}" destId="{9B0242D2-A941-4D58-BE92-483D6C2055C0}" srcOrd="0" destOrd="0" presId="urn:microsoft.com/office/officeart/2005/8/layout/vList3"/>
    <dgm:cxn modelId="{D8B7203E-5010-4230-85E4-06F4CFD5FF52}" type="presParOf" srcId="{9B0242D2-A941-4D58-BE92-483D6C2055C0}" destId="{88C50A22-7B8E-492D-A101-CE683F3C202B}" srcOrd="0" destOrd="0" presId="urn:microsoft.com/office/officeart/2005/8/layout/vList3"/>
    <dgm:cxn modelId="{295F8642-D9B8-4E04-AB55-D7BFF67EAE04}" type="presParOf" srcId="{88C50A22-7B8E-492D-A101-CE683F3C202B}" destId="{F8307823-F559-43DA-8B1D-053FAEF5786B}" srcOrd="0" destOrd="0" presId="urn:microsoft.com/office/officeart/2005/8/layout/vList3"/>
    <dgm:cxn modelId="{8BDCC723-B5C2-4A94-B5FF-24B897B6CA4D}" type="presParOf" srcId="{88C50A22-7B8E-492D-A101-CE683F3C202B}" destId="{BE8CD8F8-9F9B-4519-9B07-3D43F0095B3A}" srcOrd="1" destOrd="0" presId="urn:microsoft.com/office/officeart/2005/8/layout/vList3"/>
    <dgm:cxn modelId="{49E84B1B-98AE-431B-BDA5-A57F52A7D4CB}" type="presParOf" srcId="{9B0242D2-A941-4D58-BE92-483D6C2055C0}" destId="{AF792C13-A764-4ECE-ACCA-C36851F0C7EB}" srcOrd="1" destOrd="0" presId="urn:microsoft.com/office/officeart/2005/8/layout/vList3"/>
    <dgm:cxn modelId="{ED14A9FD-9A6C-44E8-91A4-147296558869}" type="presParOf" srcId="{9B0242D2-A941-4D58-BE92-483D6C2055C0}" destId="{FAA3320C-4BC7-4B39-AEF5-FB969AE416E4}" srcOrd="2" destOrd="0" presId="urn:microsoft.com/office/officeart/2005/8/layout/vList3"/>
    <dgm:cxn modelId="{9DA4ADC9-C919-428B-8EF0-1242863E4D4D}" type="presParOf" srcId="{FAA3320C-4BC7-4B39-AEF5-FB969AE416E4}" destId="{AA60B6EA-15B9-45E9-A6AB-DAF4061EAF99}" srcOrd="0" destOrd="0" presId="urn:microsoft.com/office/officeart/2005/8/layout/vList3"/>
    <dgm:cxn modelId="{92B3CC2D-5392-4713-B48C-1966BE98C76F}" type="presParOf" srcId="{FAA3320C-4BC7-4B39-AEF5-FB969AE416E4}" destId="{EE6889A3-DF9C-4962-8E9D-9D5DA675B88B}" srcOrd="1" destOrd="0" presId="urn:microsoft.com/office/officeart/2005/8/layout/vList3"/>
    <dgm:cxn modelId="{75A86C53-54B0-41A9-A6CD-97A0476301DF}" type="presParOf" srcId="{9B0242D2-A941-4D58-BE92-483D6C2055C0}" destId="{55D85967-EADC-4940-A7F3-288FCE2CFF3D}" srcOrd="3" destOrd="0" presId="urn:microsoft.com/office/officeart/2005/8/layout/vList3"/>
    <dgm:cxn modelId="{7E9BD867-6397-45A2-B9D0-225D0D45FE33}" type="presParOf" srcId="{9B0242D2-A941-4D58-BE92-483D6C2055C0}" destId="{EC8C3AD8-7DE0-48A9-8C46-DE8B67D4AACC}" srcOrd="4" destOrd="0" presId="urn:microsoft.com/office/officeart/2005/8/layout/vList3"/>
    <dgm:cxn modelId="{65EE8867-7EFF-4F34-ADD7-6020E1D3B505}" type="presParOf" srcId="{EC8C3AD8-7DE0-48A9-8C46-DE8B67D4AACC}" destId="{52E15B7B-356D-4213-B8F7-43F728E6A913}" srcOrd="0" destOrd="0" presId="urn:microsoft.com/office/officeart/2005/8/layout/vList3"/>
    <dgm:cxn modelId="{CFF3A0E9-F79B-4876-9D8A-5169D0CB0B40}" type="presParOf" srcId="{EC8C3AD8-7DE0-48A9-8C46-DE8B67D4AACC}" destId="{3AB43CDC-20B4-4889-AFF8-108B3B9ADDD4}"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E84626-2413-450F-BA91-8C6B09865E2B}"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zh-CN" altLang="en-US"/>
        </a:p>
      </dgm:t>
    </dgm:pt>
    <dgm:pt modelId="{B0AF30CF-56F3-4A8D-BECC-C62EE71E6027}">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   算法模型</a:t>
          </a:r>
          <a:endParaRPr lang="zh-CN" altLang="en-US" dirty="0">
            <a:latin typeface="微软雅黑" panose="020B0503020204020204" pitchFamily="34" charset="-122"/>
            <a:ea typeface="微软雅黑" panose="020B0503020204020204" pitchFamily="34" charset="-122"/>
          </a:endParaRPr>
        </a:p>
      </dgm:t>
    </dgm:pt>
    <dgm:pt modelId="{84D169A8-1E96-4449-904D-162478DDB0B0}" type="parTrans" cxnId="{59E9D5B4-E6E8-4733-9985-C4071843B027}">
      <dgm:prSet/>
      <dgm:spPr/>
      <dgm:t>
        <a:bodyPr/>
        <a:lstStyle/>
        <a:p>
          <a:endParaRPr lang="zh-CN" altLang="en-US">
            <a:latin typeface="微软雅黑" panose="020B0503020204020204" pitchFamily="34" charset="-122"/>
            <a:ea typeface="微软雅黑" panose="020B0503020204020204" pitchFamily="34" charset="-122"/>
          </a:endParaRPr>
        </a:p>
      </dgm:t>
    </dgm:pt>
    <dgm:pt modelId="{65ABFF6C-39E4-43A4-A28F-0279FE7918D0}" type="sibTrans" cxnId="{59E9D5B4-E6E8-4733-9985-C4071843B027}">
      <dgm:prSet/>
      <dgm:spPr/>
      <dgm:t>
        <a:bodyPr/>
        <a:lstStyle/>
        <a:p>
          <a:endParaRPr lang="zh-CN" altLang="en-US">
            <a:latin typeface="微软雅黑" panose="020B0503020204020204" pitchFamily="34" charset="-122"/>
            <a:ea typeface="微软雅黑" panose="020B0503020204020204" pitchFamily="34" charset="-122"/>
          </a:endParaRPr>
        </a:p>
      </dgm:t>
    </dgm:pt>
    <dgm:pt modelId="{F1A3FB70-E7A9-4238-A803-547BF2C22E89}">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聚类</a:t>
          </a:r>
          <a:endParaRPr lang="zh-CN" altLang="en-US" dirty="0">
            <a:latin typeface="微软雅黑" panose="020B0503020204020204" pitchFamily="34" charset="-122"/>
            <a:ea typeface="微软雅黑" panose="020B0503020204020204" pitchFamily="34" charset="-122"/>
          </a:endParaRPr>
        </a:p>
      </dgm:t>
    </dgm:pt>
    <dgm:pt modelId="{F29F06F6-CF3A-42E8-B90C-4090ECB49059}" type="parTrans" cxnId="{3D065B26-B97E-4EA6-BC3D-4DA1EF5334A0}">
      <dgm:prSet/>
      <dgm:spPr/>
      <dgm:t>
        <a:bodyPr/>
        <a:lstStyle/>
        <a:p>
          <a:endParaRPr lang="zh-CN" altLang="en-US">
            <a:latin typeface="微软雅黑" panose="020B0503020204020204" pitchFamily="34" charset="-122"/>
            <a:ea typeface="微软雅黑" panose="020B0503020204020204" pitchFamily="34" charset="-122"/>
          </a:endParaRPr>
        </a:p>
      </dgm:t>
    </dgm:pt>
    <dgm:pt modelId="{6E195DEA-E5E0-486E-9EC2-3C80D8CFDA1A}" type="sibTrans" cxnId="{3D065B26-B97E-4EA6-BC3D-4DA1EF5334A0}">
      <dgm:prSet/>
      <dgm:spPr/>
      <dgm:t>
        <a:bodyPr/>
        <a:lstStyle/>
        <a:p>
          <a:endParaRPr lang="zh-CN" altLang="en-US">
            <a:latin typeface="微软雅黑" panose="020B0503020204020204" pitchFamily="34" charset="-122"/>
            <a:ea typeface="微软雅黑" panose="020B0503020204020204" pitchFamily="34" charset="-122"/>
          </a:endParaRPr>
        </a:p>
      </dgm:t>
    </dgm:pt>
    <dgm:pt modelId="{E7A4B030-1323-4388-88EA-A296B0D82A92}">
      <dgm:prSet phldrT="[文本]"/>
      <dgm:spPr>
        <a:solidFill>
          <a:srgbClr val="00B050"/>
        </a:solidFill>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   工具组件</a:t>
          </a:r>
          <a:endParaRPr lang="zh-CN" altLang="en-US" dirty="0">
            <a:latin typeface="微软雅黑" panose="020B0503020204020204" pitchFamily="34" charset="-122"/>
            <a:ea typeface="微软雅黑" panose="020B0503020204020204" pitchFamily="34" charset="-122"/>
          </a:endParaRPr>
        </a:p>
      </dgm:t>
    </dgm:pt>
    <dgm:pt modelId="{20499C0A-2DE0-4B87-A9C1-6302C661228E}" type="parTrans" cxnId="{2B7340F8-A9BF-44C6-9FB3-B04F39C10692}">
      <dgm:prSet/>
      <dgm:spPr/>
      <dgm:t>
        <a:bodyPr/>
        <a:lstStyle/>
        <a:p>
          <a:endParaRPr lang="zh-CN" altLang="en-US">
            <a:latin typeface="微软雅黑" panose="020B0503020204020204" pitchFamily="34" charset="-122"/>
            <a:ea typeface="微软雅黑" panose="020B0503020204020204" pitchFamily="34" charset="-122"/>
          </a:endParaRPr>
        </a:p>
      </dgm:t>
    </dgm:pt>
    <dgm:pt modelId="{B7B829E0-3DDA-47A8-9B34-DE8B9EDA2F5C}" type="sibTrans" cxnId="{2B7340F8-A9BF-44C6-9FB3-B04F39C10692}">
      <dgm:prSet/>
      <dgm:spPr/>
      <dgm:t>
        <a:bodyPr/>
        <a:lstStyle/>
        <a:p>
          <a:endParaRPr lang="zh-CN" altLang="en-US">
            <a:latin typeface="微软雅黑" panose="020B0503020204020204" pitchFamily="34" charset="-122"/>
            <a:ea typeface="微软雅黑" panose="020B0503020204020204" pitchFamily="34" charset="-122"/>
          </a:endParaRPr>
        </a:p>
      </dgm:t>
    </dgm:pt>
    <dgm:pt modelId="{07287E2A-8EFC-4B57-97B8-658B3D3BC415}">
      <dgm:prSet phldrT="[文本]"/>
      <dgm:spPr>
        <a:solidFill>
          <a:srgbClr val="92D050">
            <a:alpha val="90000"/>
          </a:srgbClr>
        </a:solidFill>
        <a:effectLst>
          <a:softEdge rad="63500"/>
        </a:effectLst>
      </dgm:spPr>
      <dgm:t>
        <a:bodyPr/>
        <a:lstStyle/>
        <a:p>
          <a:r>
            <a:rPr lang="en-US" altLang="zh-CN" dirty="0" err="1" smtClean="0">
              <a:latin typeface="微软雅黑" panose="020B0503020204020204" pitchFamily="34" charset="-122"/>
              <a:ea typeface="微软雅黑" panose="020B0503020204020204" pitchFamily="34" charset="-122"/>
            </a:rPr>
            <a:t>TensorFlow</a:t>
          </a:r>
          <a:endParaRPr lang="zh-CN" altLang="en-US" dirty="0">
            <a:latin typeface="微软雅黑" panose="020B0503020204020204" pitchFamily="34" charset="-122"/>
            <a:ea typeface="微软雅黑" panose="020B0503020204020204" pitchFamily="34" charset="-122"/>
          </a:endParaRPr>
        </a:p>
      </dgm:t>
    </dgm:pt>
    <dgm:pt modelId="{CDC08B44-3F7E-4437-92AC-322159687AF7}" type="parTrans" cxnId="{46172DE7-3B67-4868-97F6-23B2FCDC543F}">
      <dgm:prSet/>
      <dgm:spPr/>
      <dgm:t>
        <a:bodyPr/>
        <a:lstStyle/>
        <a:p>
          <a:endParaRPr lang="zh-CN" altLang="en-US">
            <a:latin typeface="微软雅黑" panose="020B0503020204020204" pitchFamily="34" charset="-122"/>
            <a:ea typeface="微软雅黑" panose="020B0503020204020204" pitchFamily="34" charset="-122"/>
          </a:endParaRPr>
        </a:p>
      </dgm:t>
    </dgm:pt>
    <dgm:pt modelId="{8D9311AF-A5F4-45AD-88C3-428ADB4AB213}" type="sibTrans" cxnId="{46172DE7-3B67-4868-97F6-23B2FCDC543F}">
      <dgm:prSet/>
      <dgm:spPr/>
      <dgm:t>
        <a:bodyPr/>
        <a:lstStyle/>
        <a:p>
          <a:endParaRPr lang="zh-CN" altLang="en-US">
            <a:latin typeface="微软雅黑" panose="020B0503020204020204" pitchFamily="34" charset="-122"/>
            <a:ea typeface="微软雅黑" panose="020B0503020204020204" pitchFamily="34" charset="-122"/>
          </a:endParaRPr>
        </a:p>
      </dgm:t>
    </dgm:pt>
    <dgm:pt modelId="{D9753F3A-49D5-4B66-AB4F-F5161C5988F8}">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   加速优化</a:t>
          </a:r>
          <a:endParaRPr lang="zh-CN" altLang="en-US" dirty="0">
            <a:latin typeface="微软雅黑" panose="020B0503020204020204" pitchFamily="34" charset="-122"/>
            <a:ea typeface="微软雅黑" panose="020B0503020204020204" pitchFamily="34" charset="-122"/>
          </a:endParaRPr>
        </a:p>
      </dgm:t>
    </dgm:pt>
    <dgm:pt modelId="{79D9EC52-AC7C-4AAA-B86B-0C9CFECE057D}" type="parTrans" cxnId="{71A1EEAA-F58C-4635-9EB0-631DE3758586}">
      <dgm:prSet/>
      <dgm:spPr/>
      <dgm:t>
        <a:bodyPr/>
        <a:lstStyle/>
        <a:p>
          <a:endParaRPr lang="zh-CN" altLang="en-US">
            <a:latin typeface="微软雅黑" panose="020B0503020204020204" pitchFamily="34" charset="-122"/>
            <a:ea typeface="微软雅黑" panose="020B0503020204020204" pitchFamily="34" charset="-122"/>
          </a:endParaRPr>
        </a:p>
      </dgm:t>
    </dgm:pt>
    <dgm:pt modelId="{43CF0D29-A216-4D42-B61D-2E747073956A}" type="sibTrans" cxnId="{71A1EEAA-F58C-4635-9EB0-631DE3758586}">
      <dgm:prSet/>
      <dgm:spPr/>
      <dgm:t>
        <a:bodyPr/>
        <a:lstStyle/>
        <a:p>
          <a:endParaRPr lang="zh-CN" altLang="en-US">
            <a:latin typeface="微软雅黑" panose="020B0503020204020204" pitchFamily="34" charset="-122"/>
            <a:ea typeface="微软雅黑" panose="020B0503020204020204" pitchFamily="34" charset="-122"/>
          </a:endParaRPr>
        </a:p>
      </dgm:t>
    </dgm:pt>
    <dgm:pt modelId="{CAD8D6C9-BC0C-44D5-881B-F8150EA769A6}">
      <dgm:prSet phldrT="[文本]"/>
      <dgm:spPr>
        <a:effectLst>
          <a:softEdge rad="63500"/>
        </a:effectLst>
      </dgm:spPr>
      <dgm:t>
        <a:bodyPr/>
        <a:lstStyle/>
        <a:p>
          <a:r>
            <a:rPr lang="en-US" altLang="zh-CN" dirty="0" smtClean="0">
              <a:latin typeface="微软雅黑" panose="020B0503020204020204" pitchFamily="34" charset="-122"/>
              <a:ea typeface="微软雅黑" panose="020B0503020204020204" pitchFamily="34" charset="-122"/>
            </a:rPr>
            <a:t>GPU</a:t>
          </a:r>
          <a:r>
            <a:rPr lang="zh-CN" altLang="en-US" dirty="0" smtClean="0">
              <a:latin typeface="微软雅黑" panose="020B0503020204020204" pitchFamily="34" charset="-122"/>
              <a:ea typeface="微软雅黑" panose="020B0503020204020204" pitchFamily="34" charset="-122"/>
            </a:rPr>
            <a:t>优化</a:t>
          </a:r>
          <a:endParaRPr lang="zh-CN" altLang="en-US" dirty="0">
            <a:latin typeface="微软雅黑" panose="020B0503020204020204" pitchFamily="34" charset="-122"/>
            <a:ea typeface="微软雅黑" panose="020B0503020204020204" pitchFamily="34" charset="-122"/>
          </a:endParaRPr>
        </a:p>
      </dgm:t>
    </dgm:pt>
    <dgm:pt modelId="{8D12DDE8-3BE3-40DC-8475-4BCF7BE78E6F}" type="parTrans" cxnId="{93444F2D-D21A-4477-9719-723C6CF4B2AD}">
      <dgm:prSet/>
      <dgm:spPr/>
      <dgm:t>
        <a:bodyPr/>
        <a:lstStyle/>
        <a:p>
          <a:endParaRPr lang="zh-CN" altLang="en-US">
            <a:latin typeface="微软雅黑" panose="020B0503020204020204" pitchFamily="34" charset="-122"/>
            <a:ea typeface="微软雅黑" panose="020B0503020204020204" pitchFamily="34" charset="-122"/>
          </a:endParaRPr>
        </a:p>
      </dgm:t>
    </dgm:pt>
    <dgm:pt modelId="{C81BB22D-8943-4B6C-AFA1-D46A304783A6}" type="sibTrans" cxnId="{93444F2D-D21A-4477-9719-723C6CF4B2AD}">
      <dgm:prSet/>
      <dgm:spPr/>
      <dgm:t>
        <a:bodyPr/>
        <a:lstStyle/>
        <a:p>
          <a:endParaRPr lang="zh-CN" altLang="en-US">
            <a:latin typeface="微软雅黑" panose="020B0503020204020204" pitchFamily="34" charset="-122"/>
            <a:ea typeface="微软雅黑" panose="020B0503020204020204" pitchFamily="34" charset="-122"/>
          </a:endParaRPr>
        </a:p>
      </dgm:t>
    </dgm:pt>
    <dgm:pt modelId="{7CBC4A42-764C-40E9-A9C6-4A8810DD2832}">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并行加速</a:t>
          </a:r>
          <a:endParaRPr lang="zh-CN" altLang="en-US" dirty="0">
            <a:latin typeface="微软雅黑" panose="020B0503020204020204" pitchFamily="34" charset="-122"/>
            <a:ea typeface="微软雅黑" panose="020B0503020204020204" pitchFamily="34" charset="-122"/>
          </a:endParaRPr>
        </a:p>
      </dgm:t>
    </dgm:pt>
    <dgm:pt modelId="{3357E7FF-5318-41A7-9C04-C9870CB5FDA7}" type="parTrans" cxnId="{41BA35B6-C453-4474-BEB5-D72737DF996F}">
      <dgm:prSet/>
      <dgm:spPr/>
      <dgm:t>
        <a:bodyPr/>
        <a:lstStyle/>
        <a:p>
          <a:endParaRPr lang="zh-CN" altLang="en-US">
            <a:latin typeface="微软雅黑" panose="020B0503020204020204" pitchFamily="34" charset="-122"/>
            <a:ea typeface="微软雅黑" panose="020B0503020204020204" pitchFamily="34" charset="-122"/>
          </a:endParaRPr>
        </a:p>
      </dgm:t>
    </dgm:pt>
    <dgm:pt modelId="{936970E0-B018-43D0-A24E-D69A9D640651}" type="sibTrans" cxnId="{41BA35B6-C453-4474-BEB5-D72737DF996F}">
      <dgm:prSet/>
      <dgm:spPr/>
      <dgm:t>
        <a:bodyPr/>
        <a:lstStyle/>
        <a:p>
          <a:endParaRPr lang="zh-CN" altLang="en-US">
            <a:latin typeface="微软雅黑" panose="020B0503020204020204" pitchFamily="34" charset="-122"/>
            <a:ea typeface="微软雅黑" panose="020B0503020204020204" pitchFamily="34" charset="-122"/>
          </a:endParaRPr>
        </a:p>
      </dgm:t>
    </dgm:pt>
    <dgm:pt modelId="{7A2FA74B-FD59-4C32-8D7C-3DBB38028937}">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降维</a:t>
          </a:r>
          <a:endParaRPr lang="zh-CN" altLang="en-US" dirty="0">
            <a:latin typeface="微软雅黑" panose="020B0503020204020204" pitchFamily="34" charset="-122"/>
            <a:ea typeface="微软雅黑" panose="020B0503020204020204" pitchFamily="34" charset="-122"/>
          </a:endParaRPr>
        </a:p>
      </dgm:t>
    </dgm:pt>
    <dgm:pt modelId="{9653367C-55CA-4D69-9D44-D0548F424D3A}" type="parTrans" cxnId="{9917C604-4FCE-40BD-A143-8549BB05006E}">
      <dgm:prSet/>
      <dgm:spPr/>
      <dgm:t>
        <a:bodyPr/>
        <a:lstStyle/>
        <a:p>
          <a:endParaRPr lang="zh-CN" altLang="en-US">
            <a:latin typeface="微软雅黑" panose="020B0503020204020204" pitchFamily="34" charset="-122"/>
            <a:ea typeface="微软雅黑" panose="020B0503020204020204" pitchFamily="34" charset="-122"/>
          </a:endParaRPr>
        </a:p>
      </dgm:t>
    </dgm:pt>
    <dgm:pt modelId="{EC81D3C5-EBA7-4745-978A-F70D9EC54FC7}" type="sibTrans" cxnId="{9917C604-4FCE-40BD-A143-8549BB05006E}">
      <dgm:prSet/>
      <dgm:spPr/>
      <dgm:t>
        <a:bodyPr/>
        <a:lstStyle/>
        <a:p>
          <a:endParaRPr lang="zh-CN" altLang="en-US">
            <a:latin typeface="微软雅黑" panose="020B0503020204020204" pitchFamily="34" charset="-122"/>
            <a:ea typeface="微软雅黑" panose="020B0503020204020204" pitchFamily="34" charset="-122"/>
          </a:endParaRPr>
        </a:p>
      </dgm:t>
    </dgm:pt>
    <dgm:pt modelId="{2E4E8941-A09F-410D-8E0A-787BF884CAF0}">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分类</a:t>
          </a:r>
          <a:endParaRPr lang="zh-CN" altLang="en-US" dirty="0">
            <a:latin typeface="微软雅黑" panose="020B0503020204020204" pitchFamily="34" charset="-122"/>
            <a:ea typeface="微软雅黑" panose="020B0503020204020204" pitchFamily="34" charset="-122"/>
          </a:endParaRPr>
        </a:p>
      </dgm:t>
    </dgm:pt>
    <dgm:pt modelId="{E68C32BE-A49E-4940-8876-CB26B64EB5D6}" type="parTrans" cxnId="{45C9ACB6-281F-4C69-A45A-9E5A259D165C}">
      <dgm:prSet/>
      <dgm:spPr/>
      <dgm:t>
        <a:bodyPr/>
        <a:lstStyle/>
        <a:p>
          <a:endParaRPr lang="zh-CN" altLang="en-US">
            <a:latin typeface="微软雅黑" panose="020B0503020204020204" pitchFamily="34" charset="-122"/>
            <a:ea typeface="微软雅黑" panose="020B0503020204020204" pitchFamily="34" charset="-122"/>
          </a:endParaRPr>
        </a:p>
      </dgm:t>
    </dgm:pt>
    <dgm:pt modelId="{666D6A56-136B-4C97-84FF-07C2602EC5A0}" type="sibTrans" cxnId="{45C9ACB6-281F-4C69-A45A-9E5A259D165C}">
      <dgm:prSet/>
      <dgm:spPr/>
      <dgm:t>
        <a:bodyPr/>
        <a:lstStyle/>
        <a:p>
          <a:endParaRPr lang="zh-CN" altLang="en-US">
            <a:latin typeface="微软雅黑" panose="020B0503020204020204" pitchFamily="34" charset="-122"/>
            <a:ea typeface="微软雅黑" panose="020B0503020204020204" pitchFamily="34" charset="-122"/>
          </a:endParaRPr>
        </a:p>
      </dgm:t>
    </dgm:pt>
    <dgm:pt modelId="{C4207C0D-C8C6-469D-9F12-89C21503D151}">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回归</a:t>
          </a:r>
          <a:endParaRPr lang="zh-CN" altLang="en-US" dirty="0">
            <a:latin typeface="微软雅黑" panose="020B0503020204020204" pitchFamily="34" charset="-122"/>
            <a:ea typeface="微软雅黑" panose="020B0503020204020204" pitchFamily="34" charset="-122"/>
          </a:endParaRPr>
        </a:p>
      </dgm:t>
    </dgm:pt>
    <dgm:pt modelId="{7ADC1A41-24B1-460D-807E-237B440044F2}" type="parTrans" cxnId="{D2B04BB6-0C53-40E4-B5CD-5814337E54DD}">
      <dgm:prSet/>
      <dgm:spPr/>
      <dgm:t>
        <a:bodyPr/>
        <a:lstStyle/>
        <a:p>
          <a:endParaRPr lang="zh-CN" altLang="en-US">
            <a:latin typeface="微软雅黑" panose="020B0503020204020204" pitchFamily="34" charset="-122"/>
            <a:ea typeface="微软雅黑" panose="020B0503020204020204" pitchFamily="34" charset="-122"/>
          </a:endParaRPr>
        </a:p>
      </dgm:t>
    </dgm:pt>
    <dgm:pt modelId="{8DAC84A8-1ED9-437D-BFF7-9A876CE655B4}" type="sibTrans" cxnId="{D2B04BB6-0C53-40E4-B5CD-5814337E54DD}">
      <dgm:prSet/>
      <dgm:spPr/>
      <dgm:t>
        <a:bodyPr/>
        <a:lstStyle/>
        <a:p>
          <a:endParaRPr lang="zh-CN" altLang="en-US">
            <a:latin typeface="微软雅黑" panose="020B0503020204020204" pitchFamily="34" charset="-122"/>
            <a:ea typeface="微软雅黑" panose="020B0503020204020204" pitchFamily="34" charset="-122"/>
          </a:endParaRPr>
        </a:p>
      </dgm:t>
    </dgm:pt>
    <dgm:pt modelId="{288E686D-7D69-445D-A9FD-D7B225AA8AB0}">
      <dgm:prSet phldrT="[文本]"/>
      <dgm:spPr>
        <a:solidFill>
          <a:srgbClr val="92D050">
            <a:alpha val="90000"/>
          </a:srgbClr>
        </a:solidFill>
        <a:effectLst>
          <a:softEdge rad="63500"/>
        </a:effectLst>
      </dgm:spPr>
      <dgm:t>
        <a:bodyPr/>
        <a:lstStyle/>
        <a:p>
          <a:r>
            <a:rPr lang="en-US" altLang="zh-CN" i="0" u="none" dirty="0" err="1" smtClean="0">
              <a:latin typeface="微软雅黑" panose="020B0503020204020204" pitchFamily="34" charset="-122"/>
              <a:ea typeface="微软雅黑" panose="020B0503020204020204" pitchFamily="34" charset="-122"/>
            </a:rPr>
            <a:t>Scikit</a:t>
          </a:r>
          <a:r>
            <a:rPr lang="en-US" altLang="zh-CN" i="0" u="none" dirty="0" smtClean="0">
              <a:latin typeface="微软雅黑" panose="020B0503020204020204" pitchFamily="34" charset="-122"/>
              <a:ea typeface="微软雅黑" panose="020B0503020204020204" pitchFamily="34" charset="-122"/>
            </a:rPr>
            <a:t>-learn</a:t>
          </a:r>
          <a:endParaRPr lang="zh-CN" altLang="en-US" i="0" u="none" dirty="0">
            <a:latin typeface="微软雅黑" panose="020B0503020204020204" pitchFamily="34" charset="-122"/>
            <a:ea typeface="微软雅黑" panose="020B0503020204020204" pitchFamily="34" charset="-122"/>
          </a:endParaRPr>
        </a:p>
      </dgm:t>
    </dgm:pt>
    <dgm:pt modelId="{F8606B58-43CD-4757-A414-124E58539041}" type="parTrans" cxnId="{BF9FB269-BEC5-4FA8-88AF-0FB408B5ACA1}">
      <dgm:prSet/>
      <dgm:spPr/>
      <dgm:t>
        <a:bodyPr/>
        <a:lstStyle/>
        <a:p>
          <a:endParaRPr lang="zh-CN" altLang="en-US">
            <a:latin typeface="微软雅黑" panose="020B0503020204020204" pitchFamily="34" charset="-122"/>
            <a:ea typeface="微软雅黑" panose="020B0503020204020204" pitchFamily="34" charset="-122"/>
          </a:endParaRPr>
        </a:p>
      </dgm:t>
    </dgm:pt>
    <dgm:pt modelId="{153D36D5-83FF-4BD9-9E39-F8A69F2B0E1C}" type="sibTrans" cxnId="{BF9FB269-BEC5-4FA8-88AF-0FB408B5ACA1}">
      <dgm:prSet/>
      <dgm:spPr/>
      <dgm:t>
        <a:bodyPr/>
        <a:lstStyle/>
        <a:p>
          <a:endParaRPr lang="zh-CN" altLang="en-US">
            <a:latin typeface="微软雅黑" panose="020B0503020204020204" pitchFamily="34" charset="-122"/>
            <a:ea typeface="微软雅黑" panose="020B0503020204020204" pitchFamily="34" charset="-122"/>
          </a:endParaRPr>
        </a:p>
      </dgm:t>
    </dgm:pt>
    <dgm:pt modelId="{F264BA1C-287B-42C8-887C-DA7B11775989}" type="pres">
      <dgm:prSet presAssocID="{DFE84626-2413-450F-BA91-8C6B09865E2B}" presName="Name0" presStyleCnt="0">
        <dgm:presLayoutVars>
          <dgm:dir/>
          <dgm:animLvl val="lvl"/>
          <dgm:resizeHandles val="exact"/>
        </dgm:presLayoutVars>
      </dgm:prSet>
      <dgm:spPr/>
      <dgm:t>
        <a:bodyPr/>
        <a:lstStyle/>
        <a:p>
          <a:endParaRPr lang="zh-CN" altLang="en-US"/>
        </a:p>
      </dgm:t>
    </dgm:pt>
    <dgm:pt modelId="{0B8190B3-0617-466F-89DF-050CCD888C9F}" type="pres">
      <dgm:prSet presAssocID="{B0AF30CF-56F3-4A8D-BECC-C62EE71E6027}" presName="composite" presStyleCnt="0"/>
      <dgm:spPr/>
    </dgm:pt>
    <dgm:pt modelId="{E7D55942-7F42-4872-ABAE-B1754F78F7AD}" type="pres">
      <dgm:prSet presAssocID="{B0AF30CF-56F3-4A8D-BECC-C62EE71E6027}" presName="parTx" presStyleLbl="alignNode1" presStyleIdx="0" presStyleCnt="3" custScaleY="138890">
        <dgm:presLayoutVars>
          <dgm:chMax val="0"/>
          <dgm:chPref val="0"/>
          <dgm:bulletEnabled val="1"/>
        </dgm:presLayoutVars>
      </dgm:prSet>
      <dgm:spPr/>
      <dgm:t>
        <a:bodyPr/>
        <a:lstStyle/>
        <a:p>
          <a:endParaRPr lang="zh-CN" altLang="en-US"/>
        </a:p>
      </dgm:t>
    </dgm:pt>
    <dgm:pt modelId="{E65AF7CE-5CAD-40D2-BF74-426EC4A1E86F}" type="pres">
      <dgm:prSet presAssocID="{B0AF30CF-56F3-4A8D-BECC-C62EE71E6027}" presName="desTx" presStyleLbl="alignAccFollowNode1" presStyleIdx="0" presStyleCnt="3">
        <dgm:presLayoutVars>
          <dgm:bulletEnabled val="1"/>
        </dgm:presLayoutVars>
      </dgm:prSet>
      <dgm:spPr/>
      <dgm:t>
        <a:bodyPr/>
        <a:lstStyle/>
        <a:p>
          <a:endParaRPr lang="zh-CN" altLang="en-US"/>
        </a:p>
      </dgm:t>
    </dgm:pt>
    <dgm:pt modelId="{39F9FBAF-198A-442B-99D5-C44BE0172DE9}" type="pres">
      <dgm:prSet presAssocID="{65ABFF6C-39E4-43A4-A28F-0279FE7918D0}" presName="space" presStyleCnt="0"/>
      <dgm:spPr/>
    </dgm:pt>
    <dgm:pt modelId="{60B56D94-55FE-4341-B4C8-FC92377D30D0}" type="pres">
      <dgm:prSet presAssocID="{E7A4B030-1323-4388-88EA-A296B0D82A92}" presName="composite" presStyleCnt="0"/>
      <dgm:spPr/>
    </dgm:pt>
    <dgm:pt modelId="{BA87A7FF-EF4F-45D6-BA95-3874CB632A50}" type="pres">
      <dgm:prSet presAssocID="{E7A4B030-1323-4388-88EA-A296B0D82A92}" presName="parTx" presStyleLbl="alignNode1" presStyleIdx="1" presStyleCnt="3" custScaleY="133148">
        <dgm:presLayoutVars>
          <dgm:chMax val="0"/>
          <dgm:chPref val="0"/>
          <dgm:bulletEnabled val="1"/>
        </dgm:presLayoutVars>
      </dgm:prSet>
      <dgm:spPr/>
      <dgm:t>
        <a:bodyPr/>
        <a:lstStyle/>
        <a:p>
          <a:endParaRPr lang="zh-CN" altLang="en-US"/>
        </a:p>
      </dgm:t>
    </dgm:pt>
    <dgm:pt modelId="{12BA8E39-C53C-43B2-81B2-8415CB576215}" type="pres">
      <dgm:prSet presAssocID="{E7A4B030-1323-4388-88EA-A296B0D82A92}" presName="desTx" presStyleLbl="alignAccFollowNode1" presStyleIdx="1" presStyleCnt="3">
        <dgm:presLayoutVars>
          <dgm:bulletEnabled val="1"/>
        </dgm:presLayoutVars>
      </dgm:prSet>
      <dgm:spPr/>
      <dgm:t>
        <a:bodyPr/>
        <a:lstStyle/>
        <a:p>
          <a:endParaRPr lang="zh-CN" altLang="en-US"/>
        </a:p>
      </dgm:t>
    </dgm:pt>
    <dgm:pt modelId="{A69676F1-65FB-4EFB-A27C-6E20A8FC86DF}" type="pres">
      <dgm:prSet presAssocID="{B7B829E0-3DDA-47A8-9B34-DE8B9EDA2F5C}" presName="space" presStyleCnt="0"/>
      <dgm:spPr/>
    </dgm:pt>
    <dgm:pt modelId="{438D7EE6-9E63-46AB-A2A2-B4781CE76133}" type="pres">
      <dgm:prSet presAssocID="{D9753F3A-49D5-4B66-AB4F-F5161C5988F8}" presName="composite" presStyleCnt="0"/>
      <dgm:spPr/>
    </dgm:pt>
    <dgm:pt modelId="{D2699B14-E106-4976-AB82-C08F033737A0}" type="pres">
      <dgm:prSet presAssocID="{D9753F3A-49D5-4B66-AB4F-F5161C5988F8}" presName="parTx" presStyleLbl="alignNode1" presStyleIdx="2" presStyleCnt="3" custScaleY="150373">
        <dgm:presLayoutVars>
          <dgm:chMax val="0"/>
          <dgm:chPref val="0"/>
          <dgm:bulletEnabled val="1"/>
        </dgm:presLayoutVars>
      </dgm:prSet>
      <dgm:spPr/>
      <dgm:t>
        <a:bodyPr/>
        <a:lstStyle/>
        <a:p>
          <a:endParaRPr lang="zh-CN" altLang="en-US"/>
        </a:p>
      </dgm:t>
    </dgm:pt>
    <dgm:pt modelId="{10C63B8C-B975-47F3-A03D-5E159A462FC6}" type="pres">
      <dgm:prSet presAssocID="{D9753F3A-49D5-4B66-AB4F-F5161C5988F8}" presName="desTx" presStyleLbl="alignAccFollowNode1" presStyleIdx="2" presStyleCnt="3">
        <dgm:presLayoutVars>
          <dgm:bulletEnabled val="1"/>
        </dgm:presLayoutVars>
      </dgm:prSet>
      <dgm:spPr/>
      <dgm:t>
        <a:bodyPr/>
        <a:lstStyle/>
        <a:p>
          <a:endParaRPr lang="zh-CN" altLang="en-US"/>
        </a:p>
      </dgm:t>
    </dgm:pt>
  </dgm:ptLst>
  <dgm:cxnLst>
    <dgm:cxn modelId="{369098EE-18AD-40BC-A9E1-497EBAF6A42C}" type="presOf" srcId="{7CBC4A42-764C-40E9-A9C6-4A8810DD2832}" destId="{10C63B8C-B975-47F3-A03D-5E159A462FC6}" srcOrd="0" destOrd="1" presId="urn:microsoft.com/office/officeart/2005/8/layout/hList1"/>
    <dgm:cxn modelId="{89B7E1D1-6A34-4E10-BD00-4E6CF0199085}" type="presOf" srcId="{7A2FA74B-FD59-4C32-8D7C-3DBB38028937}" destId="{E65AF7CE-5CAD-40D2-BF74-426EC4A1E86F}" srcOrd="0" destOrd="1" presId="urn:microsoft.com/office/officeart/2005/8/layout/hList1"/>
    <dgm:cxn modelId="{46172DE7-3B67-4868-97F6-23B2FCDC543F}" srcId="{E7A4B030-1323-4388-88EA-A296B0D82A92}" destId="{07287E2A-8EFC-4B57-97B8-658B3D3BC415}" srcOrd="0" destOrd="0" parTransId="{CDC08B44-3F7E-4437-92AC-322159687AF7}" sibTransId="{8D9311AF-A5F4-45AD-88C3-428ADB4AB213}"/>
    <dgm:cxn modelId="{2B7340F8-A9BF-44C6-9FB3-B04F39C10692}" srcId="{DFE84626-2413-450F-BA91-8C6B09865E2B}" destId="{E7A4B030-1323-4388-88EA-A296B0D82A92}" srcOrd="1" destOrd="0" parTransId="{20499C0A-2DE0-4B87-A9C1-6302C661228E}" sibTransId="{B7B829E0-3DDA-47A8-9B34-DE8B9EDA2F5C}"/>
    <dgm:cxn modelId="{9917C604-4FCE-40BD-A143-8549BB05006E}" srcId="{B0AF30CF-56F3-4A8D-BECC-C62EE71E6027}" destId="{7A2FA74B-FD59-4C32-8D7C-3DBB38028937}" srcOrd="1" destOrd="0" parTransId="{9653367C-55CA-4D69-9D44-D0548F424D3A}" sibTransId="{EC81D3C5-EBA7-4745-978A-F70D9EC54FC7}"/>
    <dgm:cxn modelId="{59E9D5B4-E6E8-4733-9985-C4071843B027}" srcId="{DFE84626-2413-450F-BA91-8C6B09865E2B}" destId="{B0AF30CF-56F3-4A8D-BECC-C62EE71E6027}" srcOrd="0" destOrd="0" parTransId="{84D169A8-1E96-4449-904D-162478DDB0B0}" sibTransId="{65ABFF6C-39E4-43A4-A28F-0279FE7918D0}"/>
    <dgm:cxn modelId="{A213474D-0B96-4677-BC69-63707A91123B}" type="presOf" srcId="{E7A4B030-1323-4388-88EA-A296B0D82A92}" destId="{BA87A7FF-EF4F-45D6-BA95-3874CB632A50}" srcOrd="0" destOrd="0" presId="urn:microsoft.com/office/officeart/2005/8/layout/hList1"/>
    <dgm:cxn modelId="{D2B04BB6-0C53-40E4-B5CD-5814337E54DD}" srcId="{B0AF30CF-56F3-4A8D-BECC-C62EE71E6027}" destId="{C4207C0D-C8C6-469D-9F12-89C21503D151}" srcOrd="3" destOrd="0" parTransId="{7ADC1A41-24B1-460D-807E-237B440044F2}" sibTransId="{8DAC84A8-1ED9-437D-BFF7-9A876CE655B4}"/>
    <dgm:cxn modelId="{45C9ACB6-281F-4C69-A45A-9E5A259D165C}" srcId="{B0AF30CF-56F3-4A8D-BECC-C62EE71E6027}" destId="{2E4E8941-A09F-410D-8E0A-787BF884CAF0}" srcOrd="2" destOrd="0" parTransId="{E68C32BE-A49E-4940-8876-CB26B64EB5D6}" sibTransId="{666D6A56-136B-4C97-84FF-07C2602EC5A0}"/>
    <dgm:cxn modelId="{0DD6940E-D73D-4ABE-9D85-C44847D08F1B}" type="presOf" srcId="{07287E2A-8EFC-4B57-97B8-658B3D3BC415}" destId="{12BA8E39-C53C-43B2-81B2-8415CB576215}" srcOrd="0" destOrd="0" presId="urn:microsoft.com/office/officeart/2005/8/layout/hList1"/>
    <dgm:cxn modelId="{3D065B26-B97E-4EA6-BC3D-4DA1EF5334A0}" srcId="{B0AF30CF-56F3-4A8D-BECC-C62EE71E6027}" destId="{F1A3FB70-E7A9-4238-A803-547BF2C22E89}" srcOrd="0" destOrd="0" parTransId="{F29F06F6-CF3A-42E8-B90C-4090ECB49059}" sibTransId="{6E195DEA-E5E0-486E-9EC2-3C80D8CFDA1A}"/>
    <dgm:cxn modelId="{93444F2D-D21A-4477-9719-723C6CF4B2AD}" srcId="{D9753F3A-49D5-4B66-AB4F-F5161C5988F8}" destId="{CAD8D6C9-BC0C-44D5-881B-F8150EA769A6}" srcOrd="0" destOrd="0" parTransId="{8D12DDE8-3BE3-40DC-8475-4BCF7BE78E6F}" sibTransId="{C81BB22D-8943-4B6C-AFA1-D46A304783A6}"/>
    <dgm:cxn modelId="{D4801790-7091-4767-96D2-4A3D3A886D9B}" type="presOf" srcId="{D9753F3A-49D5-4B66-AB4F-F5161C5988F8}" destId="{D2699B14-E106-4976-AB82-C08F033737A0}" srcOrd="0" destOrd="0" presId="urn:microsoft.com/office/officeart/2005/8/layout/hList1"/>
    <dgm:cxn modelId="{1664D9D7-BCF7-4435-B312-B1550E08EDFD}" type="presOf" srcId="{DFE84626-2413-450F-BA91-8C6B09865E2B}" destId="{F264BA1C-287B-42C8-887C-DA7B11775989}" srcOrd="0" destOrd="0" presId="urn:microsoft.com/office/officeart/2005/8/layout/hList1"/>
    <dgm:cxn modelId="{B4270805-83A5-436A-B119-346A364E8AD9}" type="presOf" srcId="{F1A3FB70-E7A9-4238-A803-547BF2C22E89}" destId="{E65AF7CE-5CAD-40D2-BF74-426EC4A1E86F}" srcOrd="0" destOrd="0" presId="urn:microsoft.com/office/officeart/2005/8/layout/hList1"/>
    <dgm:cxn modelId="{71A1EEAA-F58C-4635-9EB0-631DE3758586}" srcId="{DFE84626-2413-450F-BA91-8C6B09865E2B}" destId="{D9753F3A-49D5-4B66-AB4F-F5161C5988F8}" srcOrd="2" destOrd="0" parTransId="{79D9EC52-AC7C-4AAA-B86B-0C9CFECE057D}" sibTransId="{43CF0D29-A216-4D42-B61D-2E747073956A}"/>
    <dgm:cxn modelId="{C4E2B7A9-FAB1-4FA6-BD95-05B0B5D89E43}" type="presOf" srcId="{2E4E8941-A09F-410D-8E0A-787BF884CAF0}" destId="{E65AF7CE-5CAD-40D2-BF74-426EC4A1E86F}" srcOrd="0" destOrd="2" presId="urn:microsoft.com/office/officeart/2005/8/layout/hList1"/>
    <dgm:cxn modelId="{BF9FB269-BEC5-4FA8-88AF-0FB408B5ACA1}" srcId="{E7A4B030-1323-4388-88EA-A296B0D82A92}" destId="{288E686D-7D69-445D-A9FD-D7B225AA8AB0}" srcOrd="1" destOrd="0" parTransId="{F8606B58-43CD-4757-A414-124E58539041}" sibTransId="{153D36D5-83FF-4BD9-9E39-F8A69F2B0E1C}"/>
    <dgm:cxn modelId="{41BA35B6-C453-4474-BEB5-D72737DF996F}" srcId="{D9753F3A-49D5-4B66-AB4F-F5161C5988F8}" destId="{7CBC4A42-764C-40E9-A9C6-4A8810DD2832}" srcOrd="1" destOrd="0" parTransId="{3357E7FF-5318-41A7-9C04-C9870CB5FDA7}" sibTransId="{936970E0-B018-43D0-A24E-D69A9D640651}"/>
    <dgm:cxn modelId="{1B086358-1CA5-4C60-B041-FE6842213EF4}" type="presOf" srcId="{288E686D-7D69-445D-A9FD-D7B225AA8AB0}" destId="{12BA8E39-C53C-43B2-81B2-8415CB576215}" srcOrd="0" destOrd="1" presId="urn:microsoft.com/office/officeart/2005/8/layout/hList1"/>
    <dgm:cxn modelId="{3D743913-7476-4113-B5C2-CA89CF4439EF}" type="presOf" srcId="{C4207C0D-C8C6-469D-9F12-89C21503D151}" destId="{E65AF7CE-5CAD-40D2-BF74-426EC4A1E86F}" srcOrd="0" destOrd="3" presId="urn:microsoft.com/office/officeart/2005/8/layout/hList1"/>
    <dgm:cxn modelId="{283F578D-1689-4F60-B0FB-2352F8D5B2C6}" type="presOf" srcId="{B0AF30CF-56F3-4A8D-BECC-C62EE71E6027}" destId="{E7D55942-7F42-4872-ABAE-B1754F78F7AD}" srcOrd="0" destOrd="0" presId="urn:microsoft.com/office/officeart/2005/8/layout/hList1"/>
    <dgm:cxn modelId="{8C1E43DD-A541-445B-9A44-2B5579ED5DD4}" type="presOf" srcId="{CAD8D6C9-BC0C-44D5-881B-F8150EA769A6}" destId="{10C63B8C-B975-47F3-A03D-5E159A462FC6}" srcOrd="0" destOrd="0" presId="urn:microsoft.com/office/officeart/2005/8/layout/hList1"/>
    <dgm:cxn modelId="{44CDFF04-ECA7-4CBE-8321-42549D4398E4}" type="presParOf" srcId="{F264BA1C-287B-42C8-887C-DA7B11775989}" destId="{0B8190B3-0617-466F-89DF-050CCD888C9F}" srcOrd="0" destOrd="0" presId="urn:microsoft.com/office/officeart/2005/8/layout/hList1"/>
    <dgm:cxn modelId="{25F703BA-D85E-4D4E-A800-778A420410E7}" type="presParOf" srcId="{0B8190B3-0617-466F-89DF-050CCD888C9F}" destId="{E7D55942-7F42-4872-ABAE-B1754F78F7AD}" srcOrd="0" destOrd="0" presId="urn:microsoft.com/office/officeart/2005/8/layout/hList1"/>
    <dgm:cxn modelId="{5314BEED-EE5B-4A2D-8489-D972387BE15E}" type="presParOf" srcId="{0B8190B3-0617-466F-89DF-050CCD888C9F}" destId="{E65AF7CE-5CAD-40D2-BF74-426EC4A1E86F}" srcOrd="1" destOrd="0" presId="urn:microsoft.com/office/officeart/2005/8/layout/hList1"/>
    <dgm:cxn modelId="{8E732139-51C3-4A4B-AB77-824116EA8772}" type="presParOf" srcId="{F264BA1C-287B-42C8-887C-DA7B11775989}" destId="{39F9FBAF-198A-442B-99D5-C44BE0172DE9}" srcOrd="1" destOrd="0" presId="urn:microsoft.com/office/officeart/2005/8/layout/hList1"/>
    <dgm:cxn modelId="{4232EDD5-8968-4984-A892-21A06EDAB93A}" type="presParOf" srcId="{F264BA1C-287B-42C8-887C-DA7B11775989}" destId="{60B56D94-55FE-4341-B4C8-FC92377D30D0}" srcOrd="2" destOrd="0" presId="urn:microsoft.com/office/officeart/2005/8/layout/hList1"/>
    <dgm:cxn modelId="{E96D4AEA-BA20-4297-9C0B-41963470708A}" type="presParOf" srcId="{60B56D94-55FE-4341-B4C8-FC92377D30D0}" destId="{BA87A7FF-EF4F-45D6-BA95-3874CB632A50}" srcOrd="0" destOrd="0" presId="urn:microsoft.com/office/officeart/2005/8/layout/hList1"/>
    <dgm:cxn modelId="{AC3ED02F-AAD5-40DE-828C-A7F7D1CD1E63}" type="presParOf" srcId="{60B56D94-55FE-4341-B4C8-FC92377D30D0}" destId="{12BA8E39-C53C-43B2-81B2-8415CB576215}" srcOrd="1" destOrd="0" presId="urn:microsoft.com/office/officeart/2005/8/layout/hList1"/>
    <dgm:cxn modelId="{C9BE6B26-8852-460C-AB18-27DFDA5EF84E}" type="presParOf" srcId="{F264BA1C-287B-42C8-887C-DA7B11775989}" destId="{A69676F1-65FB-4EFB-A27C-6E20A8FC86DF}" srcOrd="3" destOrd="0" presId="urn:microsoft.com/office/officeart/2005/8/layout/hList1"/>
    <dgm:cxn modelId="{5424AF52-899B-4C05-8885-1D80660AAE83}" type="presParOf" srcId="{F264BA1C-287B-42C8-887C-DA7B11775989}" destId="{438D7EE6-9E63-46AB-A2A2-B4781CE76133}" srcOrd="4" destOrd="0" presId="urn:microsoft.com/office/officeart/2005/8/layout/hList1"/>
    <dgm:cxn modelId="{EDEAD8D9-28D8-4F50-A6D4-5E16786A19DA}" type="presParOf" srcId="{438D7EE6-9E63-46AB-A2A2-B4781CE76133}" destId="{D2699B14-E106-4976-AB82-C08F033737A0}" srcOrd="0" destOrd="0" presId="urn:microsoft.com/office/officeart/2005/8/layout/hList1"/>
    <dgm:cxn modelId="{46C5D975-5742-426D-9B05-76CEAB12AFC8}" type="presParOf" srcId="{438D7EE6-9E63-46AB-A2A2-B4781CE76133}" destId="{10C63B8C-B975-47F3-A03D-5E159A462FC6}" srcOrd="1" destOrd="0" presId="urn:microsoft.com/office/officeart/2005/8/layout/hList1"/>
  </dgm:cxnLst>
  <dgm:bg>
    <a:effectLst>
      <a:softEdge rad="63500"/>
    </a:effect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DFE84626-2413-450F-BA91-8C6B09865E2B}"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zh-CN" altLang="en-US"/>
        </a:p>
      </dgm:t>
    </dgm:pt>
    <dgm:pt modelId="{B0AF30CF-56F3-4A8D-BECC-C62EE71E6027}">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   算法模型</a:t>
          </a:r>
          <a:endParaRPr lang="zh-CN" altLang="en-US" dirty="0">
            <a:latin typeface="微软雅黑" panose="020B0503020204020204" pitchFamily="34" charset="-122"/>
            <a:ea typeface="微软雅黑" panose="020B0503020204020204" pitchFamily="34" charset="-122"/>
          </a:endParaRPr>
        </a:p>
      </dgm:t>
    </dgm:pt>
    <dgm:pt modelId="{84D169A8-1E96-4449-904D-162478DDB0B0}" type="parTrans" cxnId="{59E9D5B4-E6E8-4733-9985-C4071843B027}">
      <dgm:prSet/>
      <dgm:spPr/>
      <dgm:t>
        <a:bodyPr/>
        <a:lstStyle/>
        <a:p>
          <a:endParaRPr lang="zh-CN" altLang="en-US">
            <a:latin typeface="微软雅黑" panose="020B0503020204020204" pitchFamily="34" charset="-122"/>
            <a:ea typeface="微软雅黑" panose="020B0503020204020204" pitchFamily="34" charset="-122"/>
          </a:endParaRPr>
        </a:p>
      </dgm:t>
    </dgm:pt>
    <dgm:pt modelId="{65ABFF6C-39E4-43A4-A28F-0279FE7918D0}" type="sibTrans" cxnId="{59E9D5B4-E6E8-4733-9985-C4071843B027}">
      <dgm:prSet/>
      <dgm:spPr/>
      <dgm:t>
        <a:bodyPr/>
        <a:lstStyle/>
        <a:p>
          <a:endParaRPr lang="zh-CN" altLang="en-US">
            <a:latin typeface="微软雅黑" panose="020B0503020204020204" pitchFamily="34" charset="-122"/>
            <a:ea typeface="微软雅黑" panose="020B0503020204020204" pitchFamily="34" charset="-122"/>
          </a:endParaRPr>
        </a:p>
      </dgm:t>
    </dgm:pt>
    <dgm:pt modelId="{F1A3FB70-E7A9-4238-A803-547BF2C22E89}">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聚类</a:t>
          </a:r>
          <a:endParaRPr lang="zh-CN" altLang="en-US" dirty="0">
            <a:latin typeface="微软雅黑" panose="020B0503020204020204" pitchFamily="34" charset="-122"/>
            <a:ea typeface="微软雅黑" panose="020B0503020204020204" pitchFamily="34" charset="-122"/>
          </a:endParaRPr>
        </a:p>
      </dgm:t>
    </dgm:pt>
    <dgm:pt modelId="{F29F06F6-CF3A-42E8-B90C-4090ECB49059}" type="parTrans" cxnId="{3D065B26-B97E-4EA6-BC3D-4DA1EF5334A0}">
      <dgm:prSet/>
      <dgm:spPr/>
      <dgm:t>
        <a:bodyPr/>
        <a:lstStyle/>
        <a:p>
          <a:endParaRPr lang="zh-CN" altLang="en-US">
            <a:latin typeface="微软雅黑" panose="020B0503020204020204" pitchFamily="34" charset="-122"/>
            <a:ea typeface="微软雅黑" panose="020B0503020204020204" pitchFamily="34" charset="-122"/>
          </a:endParaRPr>
        </a:p>
      </dgm:t>
    </dgm:pt>
    <dgm:pt modelId="{6E195DEA-E5E0-486E-9EC2-3C80D8CFDA1A}" type="sibTrans" cxnId="{3D065B26-B97E-4EA6-BC3D-4DA1EF5334A0}">
      <dgm:prSet/>
      <dgm:spPr/>
      <dgm:t>
        <a:bodyPr/>
        <a:lstStyle/>
        <a:p>
          <a:endParaRPr lang="zh-CN" altLang="en-US">
            <a:latin typeface="微软雅黑" panose="020B0503020204020204" pitchFamily="34" charset="-122"/>
            <a:ea typeface="微软雅黑" panose="020B0503020204020204" pitchFamily="34" charset="-122"/>
          </a:endParaRPr>
        </a:p>
      </dgm:t>
    </dgm:pt>
    <dgm:pt modelId="{E7A4B030-1323-4388-88EA-A296B0D82A92}">
      <dgm:prSet phldrT="[文本]"/>
      <dgm:spPr>
        <a:solidFill>
          <a:srgbClr val="00B050"/>
        </a:solidFill>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   工具组件</a:t>
          </a:r>
          <a:endParaRPr lang="zh-CN" altLang="en-US" dirty="0">
            <a:latin typeface="微软雅黑" panose="020B0503020204020204" pitchFamily="34" charset="-122"/>
            <a:ea typeface="微软雅黑" panose="020B0503020204020204" pitchFamily="34" charset="-122"/>
          </a:endParaRPr>
        </a:p>
      </dgm:t>
    </dgm:pt>
    <dgm:pt modelId="{20499C0A-2DE0-4B87-A9C1-6302C661228E}" type="parTrans" cxnId="{2B7340F8-A9BF-44C6-9FB3-B04F39C10692}">
      <dgm:prSet/>
      <dgm:spPr/>
      <dgm:t>
        <a:bodyPr/>
        <a:lstStyle/>
        <a:p>
          <a:endParaRPr lang="zh-CN" altLang="en-US">
            <a:latin typeface="微软雅黑" panose="020B0503020204020204" pitchFamily="34" charset="-122"/>
            <a:ea typeface="微软雅黑" panose="020B0503020204020204" pitchFamily="34" charset="-122"/>
          </a:endParaRPr>
        </a:p>
      </dgm:t>
    </dgm:pt>
    <dgm:pt modelId="{B7B829E0-3DDA-47A8-9B34-DE8B9EDA2F5C}" type="sibTrans" cxnId="{2B7340F8-A9BF-44C6-9FB3-B04F39C10692}">
      <dgm:prSet/>
      <dgm:spPr/>
      <dgm:t>
        <a:bodyPr/>
        <a:lstStyle/>
        <a:p>
          <a:endParaRPr lang="zh-CN" altLang="en-US">
            <a:latin typeface="微软雅黑" panose="020B0503020204020204" pitchFamily="34" charset="-122"/>
            <a:ea typeface="微软雅黑" panose="020B0503020204020204" pitchFamily="34" charset="-122"/>
          </a:endParaRPr>
        </a:p>
      </dgm:t>
    </dgm:pt>
    <dgm:pt modelId="{07287E2A-8EFC-4B57-97B8-658B3D3BC415}">
      <dgm:prSet phldrT="[文本]"/>
      <dgm:spPr>
        <a:solidFill>
          <a:srgbClr val="92D050">
            <a:alpha val="90000"/>
          </a:srgbClr>
        </a:solidFill>
        <a:effectLst>
          <a:softEdge rad="63500"/>
        </a:effectLst>
      </dgm:spPr>
      <dgm:t>
        <a:bodyPr/>
        <a:lstStyle/>
        <a:p>
          <a:r>
            <a:rPr lang="en-US" altLang="zh-CN" dirty="0" err="1" smtClean="0">
              <a:latin typeface="微软雅黑" panose="020B0503020204020204" pitchFamily="34" charset="-122"/>
              <a:ea typeface="微软雅黑" panose="020B0503020204020204" pitchFamily="34" charset="-122"/>
            </a:rPr>
            <a:t>TensorFlow</a:t>
          </a:r>
          <a:endParaRPr lang="zh-CN" altLang="en-US" dirty="0">
            <a:latin typeface="微软雅黑" panose="020B0503020204020204" pitchFamily="34" charset="-122"/>
            <a:ea typeface="微软雅黑" panose="020B0503020204020204" pitchFamily="34" charset="-122"/>
          </a:endParaRPr>
        </a:p>
      </dgm:t>
    </dgm:pt>
    <dgm:pt modelId="{CDC08B44-3F7E-4437-92AC-322159687AF7}" type="parTrans" cxnId="{46172DE7-3B67-4868-97F6-23B2FCDC543F}">
      <dgm:prSet/>
      <dgm:spPr/>
      <dgm:t>
        <a:bodyPr/>
        <a:lstStyle/>
        <a:p>
          <a:endParaRPr lang="zh-CN" altLang="en-US">
            <a:latin typeface="微软雅黑" panose="020B0503020204020204" pitchFamily="34" charset="-122"/>
            <a:ea typeface="微软雅黑" panose="020B0503020204020204" pitchFamily="34" charset="-122"/>
          </a:endParaRPr>
        </a:p>
      </dgm:t>
    </dgm:pt>
    <dgm:pt modelId="{8D9311AF-A5F4-45AD-88C3-428ADB4AB213}" type="sibTrans" cxnId="{46172DE7-3B67-4868-97F6-23B2FCDC543F}">
      <dgm:prSet/>
      <dgm:spPr/>
      <dgm:t>
        <a:bodyPr/>
        <a:lstStyle/>
        <a:p>
          <a:endParaRPr lang="zh-CN" altLang="en-US">
            <a:latin typeface="微软雅黑" panose="020B0503020204020204" pitchFamily="34" charset="-122"/>
            <a:ea typeface="微软雅黑" panose="020B0503020204020204" pitchFamily="34" charset="-122"/>
          </a:endParaRPr>
        </a:p>
      </dgm:t>
    </dgm:pt>
    <dgm:pt modelId="{D9753F3A-49D5-4B66-AB4F-F5161C5988F8}">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   加速优化</a:t>
          </a:r>
          <a:endParaRPr lang="zh-CN" altLang="en-US" dirty="0">
            <a:latin typeface="微软雅黑" panose="020B0503020204020204" pitchFamily="34" charset="-122"/>
            <a:ea typeface="微软雅黑" panose="020B0503020204020204" pitchFamily="34" charset="-122"/>
          </a:endParaRPr>
        </a:p>
      </dgm:t>
    </dgm:pt>
    <dgm:pt modelId="{79D9EC52-AC7C-4AAA-B86B-0C9CFECE057D}" type="parTrans" cxnId="{71A1EEAA-F58C-4635-9EB0-631DE3758586}">
      <dgm:prSet/>
      <dgm:spPr/>
      <dgm:t>
        <a:bodyPr/>
        <a:lstStyle/>
        <a:p>
          <a:endParaRPr lang="zh-CN" altLang="en-US">
            <a:latin typeface="微软雅黑" panose="020B0503020204020204" pitchFamily="34" charset="-122"/>
            <a:ea typeface="微软雅黑" panose="020B0503020204020204" pitchFamily="34" charset="-122"/>
          </a:endParaRPr>
        </a:p>
      </dgm:t>
    </dgm:pt>
    <dgm:pt modelId="{43CF0D29-A216-4D42-B61D-2E747073956A}" type="sibTrans" cxnId="{71A1EEAA-F58C-4635-9EB0-631DE3758586}">
      <dgm:prSet/>
      <dgm:spPr/>
      <dgm:t>
        <a:bodyPr/>
        <a:lstStyle/>
        <a:p>
          <a:endParaRPr lang="zh-CN" altLang="en-US">
            <a:latin typeface="微软雅黑" panose="020B0503020204020204" pitchFamily="34" charset="-122"/>
            <a:ea typeface="微软雅黑" panose="020B0503020204020204" pitchFamily="34" charset="-122"/>
          </a:endParaRPr>
        </a:p>
      </dgm:t>
    </dgm:pt>
    <dgm:pt modelId="{CAD8D6C9-BC0C-44D5-881B-F8150EA769A6}">
      <dgm:prSet phldrT="[文本]"/>
      <dgm:spPr>
        <a:effectLst>
          <a:softEdge rad="63500"/>
        </a:effectLst>
      </dgm:spPr>
      <dgm:t>
        <a:bodyPr/>
        <a:lstStyle/>
        <a:p>
          <a:r>
            <a:rPr lang="en-US" altLang="zh-CN" dirty="0" smtClean="0">
              <a:latin typeface="微软雅黑" panose="020B0503020204020204" pitchFamily="34" charset="-122"/>
              <a:ea typeface="微软雅黑" panose="020B0503020204020204" pitchFamily="34" charset="-122"/>
            </a:rPr>
            <a:t>GPU</a:t>
          </a:r>
          <a:r>
            <a:rPr lang="zh-CN" altLang="en-US" dirty="0" smtClean="0">
              <a:latin typeface="微软雅黑" panose="020B0503020204020204" pitchFamily="34" charset="-122"/>
              <a:ea typeface="微软雅黑" panose="020B0503020204020204" pitchFamily="34" charset="-122"/>
            </a:rPr>
            <a:t>优化</a:t>
          </a:r>
          <a:endParaRPr lang="zh-CN" altLang="en-US" dirty="0">
            <a:latin typeface="微软雅黑" panose="020B0503020204020204" pitchFamily="34" charset="-122"/>
            <a:ea typeface="微软雅黑" panose="020B0503020204020204" pitchFamily="34" charset="-122"/>
          </a:endParaRPr>
        </a:p>
      </dgm:t>
    </dgm:pt>
    <dgm:pt modelId="{8D12DDE8-3BE3-40DC-8475-4BCF7BE78E6F}" type="parTrans" cxnId="{93444F2D-D21A-4477-9719-723C6CF4B2AD}">
      <dgm:prSet/>
      <dgm:spPr/>
      <dgm:t>
        <a:bodyPr/>
        <a:lstStyle/>
        <a:p>
          <a:endParaRPr lang="zh-CN" altLang="en-US">
            <a:latin typeface="微软雅黑" panose="020B0503020204020204" pitchFamily="34" charset="-122"/>
            <a:ea typeface="微软雅黑" panose="020B0503020204020204" pitchFamily="34" charset="-122"/>
          </a:endParaRPr>
        </a:p>
      </dgm:t>
    </dgm:pt>
    <dgm:pt modelId="{C81BB22D-8943-4B6C-AFA1-D46A304783A6}" type="sibTrans" cxnId="{93444F2D-D21A-4477-9719-723C6CF4B2AD}">
      <dgm:prSet/>
      <dgm:spPr/>
      <dgm:t>
        <a:bodyPr/>
        <a:lstStyle/>
        <a:p>
          <a:endParaRPr lang="zh-CN" altLang="en-US">
            <a:latin typeface="微软雅黑" panose="020B0503020204020204" pitchFamily="34" charset="-122"/>
            <a:ea typeface="微软雅黑" panose="020B0503020204020204" pitchFamily="34" charset="-122"/>
          </a:endParaRPr>
        </a:p>
      </dgm:t>
    </dgm:pt>
    <dgm:pt modelId="{7CBC4A42-764C-40E9-A9C6-4A8810DD2832}">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并行加速</a:t>
          </a:r>
          <a:endParaRPr lang="zh-CN" altLang="en-US" dirty="0">
            <a:latin typeface="微软雅黑" panose="020B0503020204020204" pitchFamily="34" charset="-122"/>
            <a:ea typeface="微软雅黑" panose="020B0503020204020204" pitchFamily="34" charset="-122"/>
          </a:endParaRPr>
        </a:p>
      </dgm:t>
    </dgm:pt>
    <dgm:pt modelId="{3357E7FF-5318-41A7-9C04-C9870CB5FDA7}" type="parTrans" cxnId="{41BA35B6-C453-4474-BEB5-D72737DF996F}">
      <dgm:prSet/>
      <dgm:spPr/>
      <dgm:t>
        <a:bodyPr/>
        <a:lstStyle/>
        <a:p>
          <a:endParaRPr lang="zh-CN" altLang="en-US">
            <a:latin typeface="微软雅黑" panose="020B0503020204020204" pitchFamily="34" charset="-122"/>
            <a:ea typeface="微软雅黑" panose="020B0503020204020204" pitchFamily="34" charset="-122"/>
          </a:endParaRPr>
        </a:p>
      </dgm:t>
    </dgm:pt>
    <dgm:pt modelId="{936970E0-B018-43D0-A24E-D69A9D640651}" type="sibTrans" cxnId="{41BA35B6-C453-4474-BEB5-D72737DF996F}">
      <dgm:prSet/>
      <dgm:spPr/>
      <dgm:t>
        <a:bodyPr/>
        <a:lstStyle/>
        <a:p>
          <a:endParaRPr lang="zh-CN" altLang="en-US">
            <a:latin typeface="微软雅黑" panose="020B0503020204020204" pitchFamily="34" charset="-122"/>
            <a:ea typeface="微软雅黑" panose="020B0503020204020204" pitchFamily="34" charset="-122"/>
          </a:endParaRPr>
        </a:p>
      </dgm:t>
    </dgm:pt>
    <dgm:pt modelId="{7A2FA74B-FD59-4C32-8D7C-3DBB38028937}">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降维</a:t>
          </a:r>
          <a:endParaRPr lang="zh-CN" altLang="en-US" dirty="0">
            <a:latin typeface="微软雅黑" panose="020B0503020204020204" pitchFamily="34" charset="-122"/>
            <a:ea typeface="微软雅黑" panose="020B0503020204020204" pitchFamily="34" charset="-122"/>
          </a:endParaRPr>
        </a:p>
      </dgm:t>
    </dgm:pt>
    <dgm:pt modelId="{9653367C-55CA-4D69-9D44-D0548F424D3A}" type="parTrans" cxnId="{9917C604-4FCE-40BD-A143-8549BB05006E}">
      <dgm:prSet/>
      <dgm:spPr/>
      <dgm:t>
        <a:bodyPr/>
        <a:lstStyle/>
        <a:p>
          <a:endParaRPr lang="zh-CN" altLang="en-US">
            <a:latin typeface="微软雅黑" panose="020B0503020204020204" pitchFamily="34" charset="-122"/>
            <a:ea typeface="微软雅黑" panose="020B0503020204020204" pitchFamily="34" charset="-122"/>
          </a:endParaRPr>
        </a:p>
      </dgm:t>
    </dgm:pt>
    <dgm:pt modelId="{EC81D3C5-EBA7-4745-978A-F70D9EC54FC7}" type="sibTrans" cxnId="{9917C604-4FCE-40BD-A143-8549BB05006E}">
      <dgm:prSet/>
      <dgm:spPr/>
      <dgm:t>
        <a:bodyPr/>
        <a:lstStyle/>
        <a:p>
          <a:endParaRPr lang="zh-CN" altLang="en-US">
            <a:latin typeface="微软雅黑" panose="020B0503020204020204" pitchFamily="34" charset="-122"/>
            <a:ea typeface="微软雅黑" panose="020B0503020204020204" pitchFamily="34" charset="-122"/>
          </a:endParaRPr>
        </a:p>
      </dgm:t>
    </dgm:pt>
    <dgm:pt modelId="{2E4E8941-A09F-410D-8E0A-787BF884CAF0}">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分类</a:t>
          </a:r>
          <a:endParaRPr lang="zh-CN" altLang="en-US" dirty="0">
            <a:latin typeface="微软雅黑" panose="020B0503020204020204" pitchFamily="34" charset="-122"/>
            <a:ea typeface="微软雅黑" panose="020B0503020204020204" pitchFamily="34" charset="-122"/>
          </a:endParaRPr>
        </a:p>
      </dgm:t>
    </dgm:pt>
    <dgm:pt modelId="{E68C32BE-A49E-4940-8876-CB26B64EB5D6}" type="parTrans" cxnId="{45C9ACB6-281F-4C69-A45A-9E5A259D165C}">
      <dgm:prSet/>
      <dgm:spPr/>
      <dgm:t>
        <a:bodyPr/>
        <a:lstStyle/>
        <a:p>
          <a:endParaRPr lang="zh-CN" altLang="en-US">
            <a:latin typeface="微软雅黑" panose="020B0503020204020204" pitchFamily="34" charset="-122"/>
            <a:ea typeface="微软雅黑" panose="020B0503020204020204" pitchFamily="34" charset="-122"/>
          </a:endParaRPr>
        </a:p>
      </dgm:t>
    </dgm:pt>
    <dgm:pt modelId="{666D6A56-136B-4C97-84FF-07C2602EC5A0}" type="sibTrans" cxnId="{45C9ACB6-281F-4C69-A45A-9E5A259D165C}">
      <dgm:prSet/>
      <dgm:spPr/>
      <dgm:t>
        <a:bodyPr/>
        <a:lstStyle/>
        <a:p>
          <a:endParaRPr lang="zh-CN" altLang="en-US">
            <a:latin typeface="微软雅黑" panose="020B0503020204020204" pitchFamily="34" charset="-122"/>
            <a:ea typeface="微软雅黑" panose="020B0503020204020204" pitchFamily="34" charset="-122"/>
          </a:endParaRPr>
        </a:p>
      </dgm:t>
    </dgm:pt>
    <dgm:pt modelId="{C4207C0D-C8C6-469D-9F12-89C21503D151}">
      <dgm:prSet phldrT="[文本]"/>
      <dgm:spPr>
        <a:effectLst>
          <a:softEdge rad="63500"/>
        </a:effectLst>
      </dgm:spPr>
      <dgm:t>
        <a:bodyPr/>
        <a:lstStyle/>
        <a:p>
          <a:r>
            <a:rPr lang="zh-CN" altLang="en-US" dirty="0" smtClean="0">
              <a:latin typeface="微软雅黑" panose="020B0503020204020204" pitchFamily="34" charset="-122"/>
              <a:ea typeface="微软雅黑" panose="020B0503020204020204" pitchFamily="34" charset="-122"/>
            </a:rPr>
            <a:t>回归</a:t>
          </a:r>
          <a:endParaRPr lang="zh-CN" altLang="en-US" dirty="0">
            <a:latin typeface="微软雅黑" panose="020B0503020204020204" pitchFamily="34" charset="-122"/>
            <a:ea typeface="微软雅黑" panose="020B0503020204020204" pitchFamily="34" charset="-122"/>
          </a:endParaRPr>
        </a:p>
      </dgm:t>
    </dgm:pt>
    <dgm:pt modelId="{7ADC1A41-24B1-460D-807E-237B440044F2}" type="parTrans" cxnId="{D2B04BB6-0C53-40E4-B5CD-5814337E54DD}">
      <dgm:prSet/>
      <dgm:spPr/>
      <dgm:t>
        <a:bodyPr/>
        <a:lstStyle/>
        <a:p>
          <a:endParaRPr lang="zh-CN" altLang="en-US">
            <a:latin typeface="微软雅黑" panose="020B0503020204020204" pitchFamily="34" charset="-122"/>
            <a:ea typeface="微软雅黑" panose="020B0503020204020204" pitchFamily="34" charset="-122"/>
          </a:endParaRPr>
        </a:p>
      </dgm:t>
    </dgm:pt>
    <dgm:pt modelId="{8DAC84A8-1ED9-437D-BFF7-9A876CE655B4}" type="sibTrans" cxnId="{D2B04BB6-0C53-40E4-B5CD-5814337E54DD}">
      <dgm:prSet/>
      <dgm:spPr/>
      <dgm:t>
        <a:bodyPr/>
        <a:lstStyle/>
        <a:p>
          <a:endParaRPr lang="zh-CN" altLang="en-US">
            <a:latin typeface="微软雅黑" panose="020B0503020204020204" pitchFamily="34" charset="-122"/>
            <a:ea typeface="微软雅黑" panose="020B0503020204020204" pitchFamily="34" charset="-122"/>
          </a:endParaRPr>
        </a:p>
      </dgm:t>
    </dgm:pt>
    <dgm:pt modelId="{288E686D-7D69-445D-A9FD-D7B225AA8AB0}">
      <dgm:prSet phldrT="[文本]"/>
      <dgm:spPr>
        <a:solidFill>
          <a:srgbClr val="92D050">
            <a:alpha val="90000"/>
          </a:srgbClr>
        </a:solidFill>
        <a:effectLst>
          <a:softEdge rad="63500"/>
        </a:effectLst>
      </dgm:spPr>
      <dgm:t>
        <a:bodyPr/>
        <a:lstStyle/>
        <a:p>
          <a:r>
            <a:rPr lang="en-US" altLang="zh-CN" i="0" u="none" dirty="0" err="1" smtClean="0">
              <a:latin typeface="微软雅黑" panose="020B0503020204020204" pitchFamily="34" charset="-122"/>
              <a:ea typeface="微软雅黑" panose="020B0503020204020204" pitchFamily="34" charset="-122"/>
            </a:rPr>
            <a:t>Scikit</a:t>
          </a:r>
          <a:r>
            <a:rPr lang="en-US" altLang="zh-CN" i="0" u="none" dirty="0" smtClean="0">
              <a:latin typeface="微软雅黑" panose="020B0503020204020204" pitchFamily="34" charset="-122"/>
              <a:ea typeface="微软雅黑" panose="020B0503020204020204" pitchFamily="34" charset="-122"/>
            </a:rPr>
            <a:t>-learn</a:t>
          </a:r>
          <a:endParaRPr lang="zh-CN" altLang="en-US" i="0" u="none" dirty="0">
            <a:latin typeface="微软雅黑" panose="020B0503020204020204" pitchFamily="34" charset="-122"/>
            <a:ea typeface="微软雅黑" panose="020B0503020204020204" pitchFamily="34" charset="-122"/>
          </a:endParaRPr>
        </a:p>
      </dgm:t>
    </dgm:pt>
    <dgm:pt modelId="{F8606B58-43CD-4757-A414-124E58539041}" type="parTrans" cxnId="{BF9FB269-BEC5-4FA8-88AF-0FB408B5ACA1}">
      <dgm:prSet/>
      <dgm:spPr/>
      <dgm:t>
        <a:bodyPr/>
        <a:lstStyle/>
        <a:p>
          <a:endParaRPr lang="zh-CN" altLang="en-US">
            <a:latin typeface="微软雅黑" panose="020B0503020204020204" pitchFamily="34" charset="-122"/>
            <a:ea typeface="微软雅黑" panose="020B0503020204020204" pitchFamily="34" charset="-122"/>
          </a:endParaRPr>
        </a:p>
      </dgm:t>
    </dgm:pt>
    <dgm:pt modelId="{153D36D5-83FF-4BD9-9E39-F8A69F2B0E1C}" type="sibTrans" cxnId="{BF9FB269-BEC5-4FA8-88AF-0FB408B5ACA1}">
      <dgm:prSet/>
      <dgm:spPr/>
      <dgm:t>
        <a:bodyPr/>
        <a:lstStyle/>
        <a:p>
          <a:endParaRPr lang="zh-CN" altLang="en-US">
            <a:latin typeface="微软雅黑" panose="020B0503020204020204" pitchFamily="34" charset="-122"/>
            <a:ea typeface="微软雅黑" panose="020B0503020204020204" pitchFamily="34" charset="-122"/>
          </a:endParaRPr>
        </a:p>
      </dgm:t>
    </dgm:pt>
    <dgm:pt modelId="{F264BA1C-287B-42C8-887C-DA7B11775989}" type="pres">
      <dgm:prSet presAssocID="{DFE84626-2413-450F-BA91-8C6B09865E2B}" presName="Name0" presStyleCnt="0">
        <dgm:presLayoutVars>
          <dgm:dir/>
          <dgm:animLvl val="lvl"/>
          <dgm:resizeHandles val="exact"/>
        </dgm:presLayoutVars>
      </dgm:prSet>
      <dgm:spPr/>
      <dgm:t>
        <a:bodyPr/>
        <a:lstStyle/>
        <a:p>
          <a:endParaRPr lang="zh-CN" altLang="en-US"/>
        </a:p>
      </dgm:t>
    </dgm:pt>
    <dgm:pt modelId="{0B8190B3-0617-466F-89DF-050CCD888C9F}" type="pres">
      <dgm:prSet presAssocID="{B0AF30CF-56F3-4A8D-BECC-C62EE71E6027}" presName="composite" presStyleCnt="0"/>
      <dgm:spPr/>
    </dgm:pt>
    <dgm:pt modelId="{E7D55942-7F42-4872-ABAE-B1754F78F7AD}" type="pres">
      <dgm:prSet presAssocID="{B0AF30CF-56F3-4A8D-BECC-C62EE71E6027}" presName="parTx" presStyleLbl="alignNode1" presStyleIdx="0" presStyleCnt="3" custScaleY="138890">
        <dgm:presLayoutVars>
          <dgm:chMax val="0"/>
          <dgm:chPref val="0"/>
          <dgm:bulletEnabled val="1"/>
        </dgm:presLayoutVars>
      </dgm:prSet>
      <dgm:spPr/>
      <dgm:t>
        <a:bodyPr/>
        <a:lstStyle/>
        <a:p>
          <a:endParaRPr lang="zh-CN" altLang="en-US"/>
        </a:p>
      </dgm:t>
    </dgm:pt>
    <dgm:pt modelId="{E65AF7CE-5CAD-40D2-BF74-426EC4A1E86F}" type="pres">
      <dgm:prSet presAssocID="{B0AF30CF-56F3-4A8D-BECC-C62EE71E6027}" presName="desTx" presStyleLbl="alignAccFollowNode1" presStyleIdx="0" presStyleCnt="3">
        <dgm:presLayoutVars>
          <dgm:bulletEnabled val="1"/>
        </dgm:presLayoutVars>
      </dgm:prSet>
      <dgm:spPr/>
      <dgm:t>
        <a:bodyPr/>
        <a:lstStyle/>
        <a:p>
          <a:endParaRPr lang="zh-CN" altLang="en-US"/>
        </a:p>
      </dgm:t>
    </dgm:pt>
    <dgm:pt modelId="{39F9FBAF-198A-442B-99D5-C44BE0172DE9}" type="pres">
      <dgm:prSet presAssocID="{65ABFF6C-39E4-43A4-A28F-0279FE7918D0}" presName="space" presStyleCnt="0"/>
      <dgm:spPr/>
    </dgm:pt>
    <dgm:pt modelId="{60B56D94-55FE-4341-B4C8-FC92377D30D0}" type="pres">
      <dgm:prSet presAssocID="{E7A4B030-1323-4388-88EA-A296B0D82A92}" presName="composite" presStyleCnt="0"/>
      <dgm:spPr/>
    </dgm:pt>
    <dgm:pt modelId="{BA87A7FF-EF4F-45D6-BA95-3874CB632A50}" type="pres">
      <dgm:prSet presAssocID="{E7A4B030-1323-4388-88EA-A296B0D82A92}" presName="parTx" presStyleLbl="alignNode1" presStyleIdx="1" presStyleCnt="3" custScaleY="133148">
        <dgm:presLayoutVars>
          <dgm:chMax val="0"/>
          <dgm:chPref val="0"/>
          <dgm:bulletEnabled val="1"/>
        </dgm:presLayoutVars>
      </dgm:prSet>
      <dgm:spPr/>
      <dgm:t>
        <a:bodyPr/>
        <a:lstStyle/>
        <a:p>
          <a:endParaRPr lang="zh-CN" altLang="en-US"/>
        </a:p>
      </dgm:t>
    </dgm:pt>
    <dgm:pt modelId="{12BA8E39-C53C-43B2-81B2-8415CB576215}" type="pres">
      <dgm:prSet presAssocID="{E7A4B030-1323-4388-88EA-A296B0D82A92}" presName="desTx" presStyleLbl="alignAccFollowNode1" presStyleIdx="1" presStyleCnt="3">
        <dgm:presLayoutVars>
          <dgm:bulletEnabled val="1"/>
        </dgm:presLayoutVars>
      </dgm:prSet>
      <dgm:spPr/>
      <dgm:t>
        <a:bodyPr/>
        <a:lstStyle/>
        <a:p>
          <a:endParaRPr lang="zh-CN" altLang="en-US"/>
        </a:p>
      </dgm:t>
    </dgm:pt>
    <dgm:pt modelId="{A69676F1-65FB-4EFB-A27C-6E20A8FC86DF}" type="pres">
      <dgm:prSet presAssocID="{B7B829E0-3DDA-47A8-9B34-DE8B9EDA2F5C}" presName="space" presStyleCnt="0"/>
      <dgm:spPr/>
    </dgm:pt>
    <dgm:pt modelId="{438D7EE6-9E63-46AB-A2A2-B4781CE76133}" type="pres">
      <dgm:prSet presAssocID="{D9753F3A-49D5-4B66-AB4F-F5161C5988F8}" presName="composite" presStyleCnt="0"/>
      <dgm:spPr/>
    </dgm:pt>
    <dgm:pt modelId="{D2699B14-E106-4976-AB82-C08F033737A0}" type="pres">
      <dgm:prSet presAssocID="{D9753F3A-49D5-4B66-AB4F-F5161C5988F8}" presName="parTx" presStyleLbl="alignNode1" presStyleIdx="2" presStyleCnt="3" custScaleY="150373">
        <dgm:presLayoutVars>
          <dgm:chMax val="0"/>
          <dgm:chPref val="0"/>
          <dgm:bulletEnabled val="1"/>
        </dgm:presLayoutVars>
      </dgm:prSet>
      <dgm:spPr/>
      <dgm:t>
        <a:bodyPr/>
        <a:lstStyle/>
        <a:p>
          <a:endParaRPr lang="zh-CN" altLang="en-US"/>
        </a:p>
      </dgm:t>
    </dgm:pt>
    <dgm:pt modelId="{10C63B8C-B975-47F3-A03D-5E159A462FC6}" type="pres">
      <dgm:prSet presAssocID="{D9753F3A-49D5-4B66-AB4F-F5161C5988F8}" presName="desTx" presStyleLbl="alignAccFollowNode1" presStyleIdx="2" presStyleCnt="3">
        <dgm:presLayoutVars>
          <dgm:bulletEnabled val="1"/>
        </dgm:presLayoutVars>
      </dgm:prSet>
      <dgm:spPr/>
      <dgm:t>
        <a:bodyPr/>
        <a:lstStyle/>
        <a:p>
          <a:endParaRPr lang="zh-CN" altLang="en-US"/>
        </a:p>
      </dgm:t>
    </dgm:pt>
  </dgm:ptLst>
  <dgm:cxnLst>
    <dgm:cxn modelId="{46172DE7-3B67-4868-97F6-23B2FCDC543F}" srcId="{E7A4B030-1323-4388-88EA-A296B0D82A92}" destId="{07287E2A-8EFC-4B57-97B8-658B3D3BC415}" srcOrd="0" destOrd="0" parTransId="{CDC08B44-3F7E-4437-92AC-322159687AF7}" sibTransId="{8D9311AF-A5F4-45AD-88C3-428ADB4AB213}"/>
    <dgm:cxn modelId="{0810DF1A-CA05-4A7F-9148-D80921E694B7}" type="presOf" srcId="{D9753F3A-49D5-4B66-AB4F-F5161C5988F8}" destId="{D2699B14-E106-4976-AB82-C08F033737A0}" srcOrd="0" destOrd="0" presId="urn:microsoft.com/office/officeart/2005/8/layout/hList1"/>
    <dgm:cxn modelId="{C68B278F-ECC6-40C7-9301-E816E938648A}" type="presOf" srcId="{F1A3FB70-E7A9-4238-A803-547BF2C22E89}" destId="{E65AF7CE-5CAD-40D2-BF74-426EC4A1E86F}" srcOrd="0" destOrd="0" presId="urn:microsoft.com/office/officeart/2005/8/layout/hList1"/>
    <dgm:cxn modelId="{2B7340F8-A9BF-44C6-9FB3-B04F39C10692}" srcId="{DFE84626-2413-450F-BA91-8C6B09865E2B}" destId="{E7A4B030-1323-4388-88EA-A296B0D82A92}" srcOrd="1" destOrd="0" parTransId="{20499C0A-2DE0-4B87-A9C1-6302C661228E}" sibTransId="{B7B829E0-3DDA-47A8-9B34-DE8B9EDA2F5C}"/>
    <dgm:cxn modelId="{9917C604-4FCE-40BD-A143-8549BB05006E}" srcId="{B0AF30CF-56F3-4A8D-BECC-C62EE71E6027}" destId="{7A2FA74B-FD59-4C32-8D7C-3DBB38028937}" srcOrd="1" destOrd="0" parTransId="{9653367C-55CA-4D69-9D44-D0548F424D3A}" sibTransId="{EC81D3C5-EBA7-4745-978A-F70D9EC54FC7}"/>
    <dgm:cxn modelId="{CDCDA765-E24F-4F70-8F8E-534DD4773331}" type="presOf" srcId="{7A2FA74B-FD59-4C32-8D7C-3DBB38028937}" destId="{E65AF7CE-5CAD-40D2-BF74-426EC4A1E86F}" srcOrd="0" destOrd="1" presId="urn:microsoft.com/office/officeart/2005/8/layout/hList1"/>
    <dgm:cxn modelId="{59E9D5B4-E6E8-4733-9985-C4071843B027}" srcId="{DFE84626-2413-450F-BA91-8C6B09865E2B}" destId="{B0AF30CF-56F3-4A8D-BECC-C62EE71E6027}" srcOrd="0" destOrd="0" parTransId="{84D169A8-1E96-4449-904D-162478DDB0B0}" sibTransId="{65ABFF6C-39E4-43A4-A28F-0279FE7918D0}"/>
    <dgm:cxn modelId="{D2B04BB6-0C53-40E4-B5CD-5814337E54DD}" srcId="{B0AF30CF-56F3-4A8D-BECC-C62EE71E6027}" destId="{C4207C0D-C8C6-469D-9F12-89C21503D151}" srcOrd="3" destOrd="0" parTransId="{7ADC1A41-24B1-460D-807E-237B440044F2}" sibTransId="{8DAC84A8-1ED9-437D-BFF7-9A876CE655B4}"/>
    <dgm:cxn modelId="{711012D8-6663-4675-97E2-088A21B4731B}" type="presOf" srcId="{CAD8D6C9-BC0C-44D5-881B-F8150EA769A6}" destId="{10C63B8C-B975-47F3-A03D-5E159A462FC6}" srcOrd="0" destOrd="0" presId="urn:microsoft.com/office/officeart/2005/8/layout/hList1"/>
    <dgm:cxn modelId="{9EF871C3-AE55-421D-8919-2B66C09179A6}" type="presOf" srcId="{B0AF30CF-56F3-4A8D-BECC-C62EE71E6027}" destId="{E7D55942-7F42-4872-ABAE-B1754F78F7AD}" srcOrd="0" destOrd="0" presId="urn:microsoft.com/office/officeart/2005/8/layout/hList1"/>
    <dgm:cxn modelId="{45C9ACB6-281F-4C69-A45A-9E5A259D165C}" srcId="{B0AF30CF-56F3-4A8D-BECC-C62EE71E6027}" destId="{2E4E8941-A09F-410D-8E0A-787BF884CAF0}" srcOrd="2" destOrd="0" parTransId="{E68C32BE-A49E-4940-8876-CB26B64EB5D6}" sibTransId="{666D6A56-136B-4C97-84FF-07C2602EC5A0}"/>
    <dgm:cxn modelId="{3D065B26-B97E-4EA6-BC3D-4DA1EF5334A0}" srcId="{B0AF30CF-56F3-4A8D-BECC-C62EE71E6027}" destId="{F1A3FB70-E7A9-4238-A803-547BF2C22E89}" srcOrd="0" destOrd="0" parTransId="{F29F06F6-CF3A-42E8-B90C-4090ECB49059}" sibTransId="{6E195DEA-E5E0-486E-9EC2-3C80D8CFDA1A}"/>
    <dgm:cxn modelId="{93444F2D-D21A-4477-9719-723C6CF4B2AD}" srcId="{D9753F3A-49D5-4B66-AB4F-F5161C5988F8}" destId="{CAD8D6C9-BC0C-44D5-881B-F8150EA769A6}" srcOrd="0" destOrd="0" parTransId="{8D12DDE8-3BE3-40DC-8475-4BCF7BE78E6F}" sibTransId="{C81BB22D-8943-4B6C-AFA1-D46A304783A6}"/>
    <dgm:cxn modelId="{03E328BF-162E-4F65-87F7-5634A9F9F6F4}" type="presOf" srcId="{2E4E8941-A09F-410D-8E0A-787BF884CAF0}" destId="{E65AF7CE-5CAD-40D2-BF74-426EC4A1E86F}" srcOrd="0" destOrd="2" presId="urn:microsoft.com/office/officeart/2005/8/layout/hList1"/>
    <dgm:cxn modelId="{1B173FEC-F397-4257-83C4-E7F20047C6EA}" type="presOf" srcId="{C4207C0D-C8C6-469D-9F12-89C21503D151}" destId="{E65AF7CE-5CAD-40D2-BF74-426EC4A1E86F}" srcOrd="0" destOrd="3" presId="urn:microsoft.com/office/officeart/2005/8/layout/hList1"/>
    <dgm:cxn modelId="{D7169C58-DE23-4E14-97F4-2B8C397591EB}" type="presOf" srcId="{DFE84626-2413-450F-BA91-8C6B09865E2B}" destId="{F264BA1C-287B-42C8-887C-DA7B11775989}" srcOrd="0" destOrd="0" presId="urn:microsoft.com/office/officeart/2005/8/layout/hList1"/>
    <dgm:cxn modelId="{4018ED16-C1D1-4094-A7AB-DFD5C107DBF5}" type="presOf" srcId="{7CBC4A42-764C-40E9-A9C6-4A8810DD2832}" destId="{10C63B8C-B975-47F3-A03D-5E159A462FC6}" srcOrd="0" destOrd="1" presId="urn:microsoft.com/office/officeart/2005/8/layout/hList1"/>
    <dgm:cxn modelId="{71A1EEAA-F58C-4635-9EB0-631DE3758586}" srcId="{DFE84626-2413-450F-BA91-8C6B09865E2B}" destId="{D9753F3A-49D5-4B66-AB4F-F5161C5988F8}" srcOrd="2" destOrd="0" parTransId="{79D9EC52-AC7C-4AAA-B86B-0C9CFECE057D}" sibTransId="{43CF0D29-A216-4D42-B61D-2E747073956A}"/>
    <dgm:cxn modelId="{BF9FB269-BEC5-4FA8-88AF-0FB408B5ACA1}" srcId="{E7A4B030-1323-4388-88EA-A296B0D82A92}" destId="{288E686D-7D69-445D-A9FD-D7B225AA8AB0}" srcOrd="1" destOrd="0" parTransId="{F8606B58-43CD-4757-A414-124E58539041}" sibTransId="{153D36D5-83FF-4BD9-9E39-F8A69F2B0E1C}"/>
    <dgm:cxn modelId="{0789CA96-B8F0-4DDD-9AD8-4B88E223AC21}" type="presOf" srcId="{07287E2A-8EFC-4B57-97B8-658B3D3BC415}" destId="{12BA8E39-C53C-43B2-81B2-8415CB576215}" srcOrd="0" destOrd="0" presId="urn:microsoft.com/office/officeart/2005/8/layout/hList1"/>
    <dgm:cxn modelId="{41BA35B6-C453-4474-BEB5-D72737DF996F}" srcId="{D9753F3A-49D5-4B66-AB4F-F5161C5988F8}" destId="{7CBC4A42-764C-40E9-A9C6-4A8810DD2832}" srcOrd="1" destOrd="0" parTransId="{3357E7FF-5318-41A7-9C04-C9870CB5FDA7}" sibTransId="{936970E0-B018-43D0-A24E-D69A9D640651}"/>
    <dgm:cxn modelId="{508A519C-065A-4B68-BE37-D4E19AEA356D}" type="presOf" srcId="{E7A4B030-1323-4388-88EA-A296B0D82A92}" destId="{BA87A7FF-EF4F-45D6-BA95-3874CB632A50}" srcOrd="0" destOrd="0" presId="urn:microsoft.com/office/officeart/2005/8/layout/hList1"/>
    <dgm:cxn modelId="{8CC6C4DB-0206-46F9-8EB1-FCB475EF2B4B}" type="presOf" srcId="{288E686D-7D69-445D-A9FD-D7B225AA8AB0}" destId="{12BA8E39-C53C-43B2-81B2-8415CB576215}" srcOrd="0" destOrd="1" presId="urn:microsoft.com/office/officeart/2005/8/layout/hList1"/>
    <dgm:cxn modelId="{97E6C3D1-150A-44D0-B4D7-03EBE043B963}" type="presParOf" srcId="{F264BA1C-287B-42C8-887C-DA7B11775989}" destId="{0B8190B3-0617-466F-89DF-050CCD888C9F}" srcOrd="0" destOrd="0" presId="urn:microsoft.com/office/officeart/2005/8/layout/hList1"/>
    <dgm:cxn modelId="{A2645396-2288-4870-8A1F-2C24CC9A75FF}" type="presParOf" srcId="{0B8190B3-0617-466F-89DF-050CCD888C9F}" destId="{E7D55942-7F42-4872-ABAE-B1754F78F7AD}" srcOrd="0" destOrd="0" presId="urn:microsoft.com/office/officeart/2005/8/layout/hList1"/>
    <dgm:cxn modelId="{79C6B74D-BED3-4837-8F0A-07E0D09E863F}" type="presParOf" srcId="{0B8190B3-0617-466F-89DF-050CCD888C9F}" destId="{E65AF7CE-5CAD-40D2-BF74-426EC4A1E86F}" srcOrd="1" destOrd="0" presId="urn:microsoft.com/office/officeart/2005/8/layout/hList1"/>
    <dgm:cxn modelId="{515AD9FD-A9AC-4C9C-92D6-A01B71E13C96}" type="presParOf" srcId="{F264BA1C-287B-42C8-887C-DA7B11775989}" destId="{39F9FBAF-198A-442B-99D5-C44BE0172DE9}" srcOrd="1" destOrd="0" presId="urn:microsoft.com/office/officeart/2005/8/layout/hList1"/>
    <dgm:cxn modelId="{E0B9ADFF-C7CD-447A-A036-57F7DACB311C}" type="presParOf" srcId="{F264BA1C-287B-42C8-887C-DA7B11775989}" destId="{60B56D94-55FE-4341-B4C8-FC92377D30D0}" srcOrd="2" destOrd="0" presId="urn:microsoft.com/office/officeart/2005/8/layout/hList1"/>
    <dgm:cxn modelId="{2ADAA6F5-EF50-42E7-9EAB-090F433B384E}" type="presParOf" srcId="{60B56D94-55FE-4341-B4C8-FC92377D30D0}" destId="{BA87A7FF-EF4F-45D6-BA95-3874CB632A50}" srcOrd="0" destOrd="0" presId="urn:microsoft.com/office/officeart/2005/8/layout/hList1"/>
    <dgm:cxn modelId="{1BDCFB03-57D9-4DDA-9187-ACBBB0EE32AB}" type="presParOf" srcId="{60B56D94-55FE-4341-B4C8-FC92377D30D0}" destId="{12BA8E39-C53C-43B2-81B2-8415CB576215}" srcOrd="1" destOrd="0" presId="urn:microsoft.com/office/officeart/2005/8/layout/hList1"/>
    <dgm:cxn modelId="{44CB73D6-314A-4447-8403-E510CAE0C206}" type="presParOf" srcId="{F264BA1C-287B-42C8-887C-DA7B11775989}" destId="{A69676F1-65FB-4EFB-A27C-6E20A8FC86DF}" srcOrd="3" destOrd="0" presId="urn:microsoft.com/office/officeart/2005/8/layout/hList1"/>
    <dgm:cxn modelId="{62B05347-BFCA-4ADE-AB03-1681B657C622}" type="presParOf" srcId="{F264BA1C-287B-42C8-887C-DA7B11775989}" destId="{438D7EE6-9E63-46AB-A2A2-B4781CE76133}" srcOrd="4" destOrd="0" presId="urn:microsoft.com/office/officeart/2005/8/layout/hList1"/>
    <dgm:cxn modelId="{77D8EFD2-EDE0-4B19-A08E-B936A95CBC24}" type="presParOf" srcId="{438D7EE6-9E63-46AB-A2A2-B4781CE76133}" destId="{D2699B14-E106-4976-AB82-C08F033737A0}" srcOrd="0" destOrd="0" presId="urn:microsoft.com/office/officeart/2005/8/layout/hList1"/>
    <dgm:cxn modelId="{09B2B381-EF4F-4292-B8AE-C663EBF749E2}" type="presParOf" srcId="{438D7EE6-9E63-46AB-A2A2-B4781CE76133}" destId="{10C63B8C-B975-47F3-A03D-5E159A462FC6}" srcOrd="1" destOrd="0" presId="urn:microsoft.com/office/officeart/2005/8/layout/hList1"/>
  </dgm:cxnLst>
  <dgm:bg>
    <a:effectLst>
      <a:softEdge rad="63500"/>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B993F-DFE0-4C64-8168-D6C444F4F2A5}">
      <dsp:nvSpPr>
        <dsp:cNvPr id="0" name=""/>
        <dsp:cNvSpPr/>
      </dsp:nvSpPr>
      <dsp:spPr>
        <a:xfrm>
          <a:off x="828458" y="1472"/>
          <a:ext cx="1480839" cy="1480839"/>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altLang="zh-CN" sz="2400" b="1" kern="1200" smtClean="0">
              <a:latin typeface="微软雅黑" panose="020B0503020204020204" pitchFamily="34" charset="-122"/>
              <a:ea typeface="微软雅黑" panose="020B0503020204020204" pitchFamily="34" charset="-122"/>
            </a:rPr>
            <a:t>KPI</a:t>
          </a:r>
          <a:r>
            <a:rPr lang="zh-CN" altLang="en-US" sz="2400" b="1" kern="1200" smtClean="0">
              <a:latin typeface="微软雅黑" panose="020B0503020204020204" pitchFamily="34" charset="-122"/>
              <a:ea typeface="微软雅黑" panose="020B0503020204020204" pitchFamily="34" charset="-122"/>
            </a:rPr>
            <a:t>体系</a:t>
          </a:r>
          <a:endParaRPr lang="zh-CN" altLang="en-US" sz="2400" kern="1200" dirty="0"/>
        </a:p>
      </dsp:txBody>
      <dsp:txXfrm>
        <a:off x="1045322" y="218336"/>
        <a:ext cx="1047111" cy="1047111"/>
      </dsp:txXfrm>
    </dsp:sp>
    <dsp:sp modelId="{7781B803-B606-48D8-BDA0-31A28A2BDFBA}">
      <dsp:nvSpPr>
        <dsp:cNvPr id="0" name=""/>
        <dsp:cNvSpPr/>
      </dsp:nvSpPr>
      <dsp:spPr>
        <a:xfrm>
          <a:off x="1139434" y="1602556"/>
          <a:ext cx="858887" cy="858887"/>
        </a:xfrm>
        <a:prstGeom prst="mathPlus">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1253279" y="1930994"/>
        <a:ext cx="631197" cy="202011"/>
      </dsp:txXfrm>
    </dsp:sp>
    <dsp:sp modelId="{85D72103-9DD1-4DAA-98AF-FA79B810157D}">
      <dsp:nvSpPr>
        <dsp:cNvPr id="0" name=""/>
        <dsp:cNvSpPr/>
      </dsp:nvSpPr>
      <dsp:spPr>
        <a:xfrm>
          <a:off x="828458" y="2581687"/>
          <a:ext cx="1480839" cy="1480839"/>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数据规律发现</a:t>
          </a:r>
          <a:endParaRPr lang="zh-CN" altLang="en-US" sz="2400" kern="1200" dirty="0"/>
        </a:p>
      </dsp:txBody>
      <dsp:txXfrm>
        <a:off x="1045322" y="2798551"/>
        <a:ext cx="1047111" cy="1047111"/>
      </dsp:txXfrm>
    </dsp:sp>
    <dsp:sp modelId="{3A0F05E0-07AE-4EAB-A08F-8AD0045FD429}">
      <dsp:nvSpPr>
        <dsp:cNvPr id="0" name=""/>
        <dsp:cNvSpPr/>
      </dsp:nvSpPr>
      <dsp:spPr>
        <a:xfrm rot="21510780">
          <a:off x="2273890" y="1678170"/>
          <a:ext cx="283257" cy="5508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2273904" y="1789447"/>
        <a:ext cx="198280" cy="330524"/>
      </dsp:txXfrm>
    </dsp:sp>
    <dsp:sp modelId="{BE515259-5AE9-486D-AB3F-425E31F6C8E7}">
      <dsp:nvSpPr>
        <dsp:cNvPr id="0" name=""/>
        <dsp:cNvSpPr/>
      </dsp:nvSpPr>
      <dsp:spPr>
        <a:xfrm>
          <a:off x="2843217" y="937200"/>
          <a:ext cx="2069740" cy="2069710"/>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zh-CN" altLang="en-US" sz="2700" b="1" kern="1200" dirty="0" smtClean="0">
              <a:latin typeface="微软雅黑" panose="020B0503020204020204" pitchFamily="34" charset="-122"/>
              <a:ea typeface="微软雅黑" panose="020B0503020204020204" pitchFamily="34" charset="-122"/>
            </a:rPr>
            <a:t>辅助智能决策指导</a:t>
          </a:r>
          <a:endParaRPr lang="zh-CN" altLang="en-US" sz="2700" kern="1200" dirty="0"/>
        </a:p>
      </dsp:txBody>
      <dsp:txXfrm>
        <a:off x="3146323" y="1240302"/>
        <a:ext cx="1463528" cy="1463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CD8F8-9F9B-4519-9B07-3D43F0095B3A}">
      <dsp:nvSpPr>
        <dsp:cNvPr id="0" name=""/>
        <dsp:cNvSpPr/>
      </dsp:nvSpPr>
      <dsp:spPr>
        <a:xfrm rot="10800000">
          <a:off x="771090" y="47414"/>
          <a:ext cx="1811767" cy="73710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5044" tIns="76200" rIns="142240" bIns="762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生产决策</a:t>
          </a:r>
          <a:endParaRPr lang="zh-CN" altLang="en-US" sz="2000" kern="1200" dirty="0">
            <a:latin typeface="微软雅黑" panose="020B0503020204020204" pitchFamily="34" charset="-122"/>
            <a:ea typeface="微软雅黑" panose="020B0503020204020204" pitchFamily="34" charset="-122"/>
          </a:endParaRPr>
        </a:p>
      </dsp:txBody>
      <dsp:txXfrm rot="10800000">
        <a:off x="955367" y="47414"/>
        <a:ext cx="1627490" cy="737108"/>
      </dsp:txXfrm>
    </dsp:sp>
    <dsp:sp modelId="{F8307823-F559-43DA-8B1D-053FAEF5786B}">
      <dsp:nvSpPr>
        <dsp:cNvPr id="0" name=""/>
        <dsp:cNvSpPr/>
      </dsp:nvSpPr>
      <dsp:spPr>
        <a:xfrm>
          <a:off x="3" y="47414"/>
          <a:ext cx="737108" cy="73710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6889A3-DF9C-4962-8E9D-9D5DA675B88B}">
      <dsp:nvSpPr>
        <dsp:cNvPr id="0" name=""/>
        <dsp:cNvSpPr/>
      </dsp:nvSpPr>
      <dsp:spPr>
        <a:xfrm rot="10800000">
          <a:off x="771090" y="933880"/>
          <a:ext cx="1811767" cy="73710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5044" tIns="76200" rIns="142240" bIns="762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销售决策</a:t>
          </a:r>
          <a:endParaRPr lang="zh-CN" altLang="en-US" sz="2000" kern="1200" dirty="0">
            <a:latin typeface="微软雅黑" panose="020B0503020204020204" pitchFamily="34" charset="-122"/>
            <a:ea typeface="微软雅黑" panose="020B0503020204020204" pitchFamily="34" charset="-122"/>
          </a:endParaRPr>
        </a:p>
      </dsp:txBody>
      <dsp:txXfrm rot="10800000">
        <a:off x="955367" y="933880"/>
        <a:ext cx="1627490" cy="737108"/>
      </dsp:txXfrm>
    </dsp:sp>
    <dsp:sp modelId="{AA60B6EA-15B9-45E9-A6AB-DAF4061EAF99}">
      <dsp:nvSpPr>
        <dsp:cNvPr id="0" name=""/>
        <dsp:cNvSpPr/>
      </dsp:nvSpPr>
      <dsp:spPr>
        <a:xfrm>
          <a:off x="3" y="942121"/>
          <a:ext cx="737108" cy="73710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B43CDC-20B4-4889-AFF8-108B3B9ADDD4}">
      <dsp:nvSpPr>
        <dsp:cNvPr id="0" name=""/>
        <dsp:cNvSpPr/>
      </dsp:nvSpPr>
      <dsp:spPr>
        <a:xfrm rot="10800000">
          <a:off x="771090" y="1917191"/>
          <a:ext cx="1811767" cy="73710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5044" tIns="76200" rIns="142240" bIns="762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管理决策</a:t>
          </a:r>
          <a:endParaRPr lang="zh-CN" altLang="en-US" sz="2000" kern="1200" dirty="0">
            <a:latin typeface="微软雅黑" panose="020B0503020204020204" pitchFamily="34" charset="-122"/>
            <a:ea typeface="微软雅黑" panose="020B0503020204020204" pitchFamily="34" charset="-122"/>
          </a:endParaRPr>
        </a:p>
      </dsp:txBody>
      <dsp:txXfrm rot="10800000">
        <a:off x="955367" y="1917191"/>
        <a:ext cx="1627490" cy="737108"/>
      </dsp:txXfrm>
    </dsp:sp>
    <dsp:sp modelId="{52E15B7B-356D-4213-B8F7-43F728E6A913}">
      <dsp:nvSpPr>
        <dsp:cNvPr id="0" name=""/>
        <dsp:cNvSpPr/>
      </dsp:nvSpPr>
      <dsp:spPr>
        <a:xfrm>
          <a:off x="3" y="1917191"/>
          <a:ext cx="737108" cy="73710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B993F-DFE0-4C64-8168-D6C444F4F2A5}">
      <dsp:nvSpPr>
        <dsp:cNvPr id="0" name=""/>
        <dsp:cNvSpPr/>
      </dsp:nvSpPr>
      <dsp:spPr>
        <a:xfrm>
          <a:off x="828458" y="1472"/>
          <a:ext cx="1480839" cy="1480839"/>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altLang="zh-CN" sz="2400" b="1" kern="1200" smtClean="0">
              <a:latin typeface="微软雅黑" panose="020B0503020204020204" pitchFamily="34" charset="-122"/>
              <a:ea typeface="微软雅黑" panose="020B0503020204020204" pitchFamily="34" charset="-122"/>
            </a:rPr>
            <a:t>KPI</a:t>
          </a:r>
          <a:r>
            <a:rPr lang="zh-CN" altLang="en-US" sz="2400" b="1" kern="1200" smtClean="0">
              <a:latin typeface="微软雅黑" panose="020B0503020204020204" pitchFamily="34" charset="-122"/>
              <a:ea typeface="微软雅黑" panose="020B0503020204020204" pitchFamily="34" charset="-122"/>
            </a:rPr>
            <a:t>体系</a:t>
          </a:r>
          <a:endParaRPr lang="zh-CN" altLang="en-US" sz="2400" kern="1200" dirty="0"/>
        </a:p>
      </dsp:txBody>
      <dsp:txXfrm>
        <a:off x="1045322" y="218336"/>
        <a:ext cx="1047111" cy="1047111"/>
      </dsp:txXfrm>
    </dsp:sp>
    <dsp:sp modelId="{7781B803-B606-48D8-BDA0-31A28A2BDFBA}">
      <dsp:nvSpPr>
        <dsp:cNvPr id="0" name=""/>
        <dsp:cNvSpPr/>
      </dsp:nvSpPr>
      <dsp:spPr>
        <a:xfrm>
          <a:off x="1139434" y="1602556"/>
          <a:ext cx="858887" cy="858887"/>
        </a:xfrm>
        <a:prstGeom prst="mathPlus">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1253279" y="1930994"/>
        <a:ext cx="631197" cy="202011"/>
      </dsp:txXfrm>
    </dsp:sp>
    <dsp:sp modelId="{85D72103-9DD1-4DAA-98AF-FA79B810157D}">
      <dsp:nvSpPr>
        <dsp:cNvPr id="0" name=""/>
        <dsp:cNvSpPr/>
      </dsp:nvSpPr>
      <dsp:spPr>
        <a:xfrm>
          <a:off x="828458" y="2581687"/>
          <a:ext cx="1480839" cy="1480839"/>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数据规律发现</a:t>
          </a:r>
          <a:endParaRPr lang="zh-CN" altLang="en-US" sz="2400" kern="1200" dirty="0"/>
        </a:p>
      </dsp:txBody>
      <dsp:txXfrm>
        <a:off x="1045322" y="2798551"/>
        <a:ext cx="1047111" cy="1047111"/>
      </dsp:txXfrm>
    </dsp:sp>
    <dsp:sp modelId="{3A0F05E0-07AE-4EAB-A08F-8AD0045FD429}">
      <dsp:nvSpPr>
        <dsp:cNvPr id="0" name=""/>
        <dsp:cNvSpPr/>
      </dsp:nvSpPr>
      <dsp:spPr>
        <a:xfrm rot="21510780">
          <a:off x="2273890" y="1678170"/>
          <a:ext cx="283257" cy="5508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2273904" y="1789447"/>
        <a:ext cx="198280" cy="330524"/>
      </dsp:txXfrm>
    </dsp:sp>
    <dsp:sp modelId="{BE515259-5AE9-486D-AB3F-425E31F6C8E7}">
      <dsp:nvSpPr>
        <dsp:cNvPr id="0" name=""/>
        <dsp:cNvSpPr/>
      </dsp:nvSpPr>
      <dsp:spPr>
        <a:xfrm>
          <a:off x="2843217" y="937200"/>
          <a:ext cx="2069740" cy="2069710"/>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zh-CN" altLang="en-US" sz="2700" b="1" kern="1200" dirty="0" smtClean="0">
              <a:latin typeface="微软雅黑" panose="020B0503020204020204" pitchFamily="34" charset="-122"/>
              <a:ea typeface="微软雅黑" panose="020B0503020204020204" pitchFamily="34" charset="-122"/>
            </a:rPr>
            <a:t>辅助智能决策指导</a:t>
          </a:r>
          <a:endParaRPr lang="zh-CN" altLang="en-US" sz="2700" kern="1200" dirty="0"/>
        </a:p>
      </dsp:txBody>
      <dsp:txXfrm>
        <a:off x="3146323" y="1240302"/>
        <a:ext cx="1463528" cy="14635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CD8F8-9F9B-4519-9B07-3D43F0095B3A}">
      <dsp:nvSpPr>
        <dsp:cNvPr id="0" name=""/>
        <dsp:cNvSpPr/>
      </dsp:nvSpPr>
      <dsp:spPr>
        <a:xfrm rot="10800000">
          <a:off x="771090" y="47414"/>
          <a:ext cx="1811767" cy="73710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5044" tIns="76200" rIns="142240" bIns="762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生产决策</a:t>
          </a:r>
          <a:endParaRPr lang="zh-CN" altLang="en-US" sz="2000" kern="1200" dirty="0">
            <a:latin typeface="微软雅黑" panose="020B0503020204020204" pitchFamily="34" charset="-122"/>
            <a:ea typeface="微软雅黑" panose="020B0503020204020204" pitchFamily="34" charset="-122"/>
          </a:endParaRPr>
        </a:p>
      </dsp:txBody>
      <dsp:txXfrm rot="10800000">
        <a:off x="955367" y="47414"/>
        <a:ext cx="1627490" cy="737108"/>
      </dsp:txXfrm>
    </dsp:sp>
    <dsp:sp modelId="{F8307823-F559-43DA-8B1D-053FAEF5786B}">
      <dsp:nvSpPr>
        <dsp:cNvPr id="0" name=""/>
        <dsp:cNvSpPr/>
      </dsp:nvSpPr>
      <dsp:spPr>
        <a:xfrm>
          <a:off x="3" y="47414"/>
          <a:ext cx="737108" cy="73710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6889A3-DF9C-4962-8E9D-9D5DA675B88B}">
      <dsp:nvSpPr>
        <dsp:cNvPr id="0" name=""/>
        <dsp:cNvSpPr/>
      </dsp:nvSpPr>
      <dsp:spPr>
        <a:xfrm rot="10800000">
          <a:off x="771090" y="933880"/>
          <a:ext cx="1811767" cy="73710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5044" tIns="76200" rIns="142240" bIns="762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销售决策</a:t>
          </a:r>
          <a:endParaRPr lang="zh-CN" altLang="en-US" sz="2000" kern="1200" dirty="0">
            <a:latin typeface="微软雅黑" panose="020B0503020204020204" pitchFamily="34" charset="-122"/>
            <a:ea typeface="微软雅黑" panose="020B0503020204020204" pitchFamily="34" charset="-122"/>
          </a:endParaRPr>
        </a:p>
      </dsp:txBody>
      <dsp:txXfrm rot="10800000">
        <a:off x="955367" y="933880"/>
        <a:ext cx="1627490" cy="737108"/>
      </dsp:txXfrm>
    </dsp:sp>
    <dsp:sp modelId="{AA60B6EA-15B9-45E9-A6AB-DAF4061EAF99}">
      <dsp:nvSpPr>
        <dsp:cNvPr id="0" name=""/>
        <dsp:cNvSpPr/>
      </dsp:nvSpPr>
      <dsp:spPr>
        <a:xfrm>
          <a:off x="3" y="942121"/>
          <a:ext cx="737108" cy="73710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B43CDC-20B4-4889-AFF8-108B3B9ADDD4}">
      <dsp:nvSpPr>
        <dsp:cNvPr id="0" name=""/>
        <dsp:cNvSpPr/>
      </dsp:nvSpPr>
      <dsp:spPr>
        <a:xfrm rot="10800000">
          <a:off x="771090" y="1917191"/>
          <a:ext cx="1811767" cy="73710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5044" tIns="76200" rIns="142240" bIns="762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管理决策</a:t>
          </a:r>
          <a:endParaRPr lang="zh-CN" altLang="en-US" sz="2000" kern="1200" dirty="0">
            <a:latin typeface="微软雅黑" panose="020B0503020204020204" pitchFamily="34" charset="-122"/>
            <a:ea typeface="微软雅黑" panose="020B0503020204020204" pitchFamily="34" charset="-122"/>
          </a:endParaRPr>
        </a:p>
      </dsp:txBody>
      <dsp:txXfrm rot="10800000">
        <a:off x="955367" y="1917191"/>
        <a:ext cx="1627490" cy="737108"/>
      </dsp:txXfrm>
    </dsp:sp>
    <dsp:sp modelId="{52E15B7B-356D-4213-B8F7-43F728E6A913}">
      <dsp:nvSpPr>
        <dsp:cNvPr id="0" name=""/>
        <dsp:cNvSpPr/>
      </dsp:nvSpPr>
      <dsp:spPr>
        <a:xfrm>
          <a:off x="3" y="1917191"/>
          <a:ext cx="737108" cy="73710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D55942-7F42-4872-ABAE-B1754F78F7AD}">
      <dsp:nvSpPr>
        <dsp:cNvPr id="0" name=""/>
        <dsp:cNvSpPr/>
      </dsp:nvSpPr>
      <dsp:spPr>
        <a:xfrm>
          <a:off x="1113" y="48675"/>
          <a:ext cx="1085624" cy="400003"/>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zh-CN" altLang="en-US" sz="1000" kern="1200" dirty="0" smtClean="0">
              <a:latin typeface="微软雅黑" panose="020B0503020204020204" pitchFamily="34" charset="-122"/>
              <a:ea typeface="微软雅黑" panose="020B0503020204020204" pitchFamily="34" charset="-122"/>
            </a:rPr>
            <a:t>   算法模型</a:t>
          </a:r>
          <a:endParaRPr lang="zh-CN" altLang="en-US" sz="1000" kern="1200" dirty="0">
            <a:latin typeface="微软雅黑" panose="020B0503020204020204" pitchFamily="34" charset="-122"/>
            <a:ea typeface="微软雅黑" panose="020B0503020204020204" pitchFamily="34" charset="-122"/>
          </a:endParaRPr>
        </a:p>
      </dsp:txBody>
      <dsp:txXfrm>
        <a:off x="1113" y="48675"/>
        <a:ext cx="1085624" cy="400003"/>
      </dsp:txXfrm>
    </dsp:sp>
    <dsp:sp modelId="{E65AF7CE-5CAD-40D2-BF74-426EC4A1E86F}">
      <dsp:nvSpPr>
        <dsp:cNvPr id="0" name=""/>
        <dsp:cNvSpPr/>
      </dsp:nvSpPr>
      <dsp:spPr>
        <a:xfrm>
          <a:off x="1113" y="392677"/>
          <a:ext cx="1085624" cy="10430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a:softEdge rad="63500"/>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聚类</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降维</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分类</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回归</a:t>
          </a:r>
          <a:endParaRPr lang="zh-CN" altLang="en-US" sz="1000" kern="1200" dirty="0">
            <a:latin typeface="微软雅黑" panose="020B0503020204020204" pitchFamily="34" charset="-122"/>
            <a:ea typeface="微软雅黑" panose="020B0503020204020204" pitchFamily="34" charset="-122"/>
          </a:endParaRPr>
        </a:p>
      </dsp:txBody>
      <dsp:txXfrm>
        <a:off x="1113" y="392677"/>
        <a:ext cx="1085624" cy="1043099"/>
      </dsp:txXfrm>
    </dsp:sp>
    <dsp:sp modelId="{BA87A7FF-EF4F-45D6-BA95-3874CB632A50}">
      <dsp:nvSpPr>
        <dsp:cNvPr id="0" name=""/>
        <dsp:cNvSpPr/>
      </dsp:nvSpPr>
      <dsp:spPr>
        <a:xfrm>
          <a:off x="1238725" y="52809"/>
          <a:ext cx="1085624" cy="383466"/>
        </a:xfrm>
        <a:prstGeom prst="rect">
          <a:avLst/>
        </a:prstGeom>
        <a:solidFill>
          <a:srgbClr val="00B050"/>
        </a:solidFill>
        <a:ln w="25400" cap="flat" cmpd="sng" algn="ctr">
          <a:solidFill>
            <a:schemeClr val="accent4">
              <a:hueOff val="5485720"/>
              <a:satOff val="19091"/>
              <a:lumOff val="44608"/>
              <a:alphaOff val="0"/>
            </a:schemeClr>
          </a:solidFill>
          <a:prstDash val="solid"/>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zh-CN" altLang="en-US" sz="1000" kern="1200" dirty="0" smtClean="0">
              <a:latin typeface="微软雅黑" panose="020B0503020204020204" pitchFamily="34" charset="-122"/>
              <a:ea typeface="微软雅黑" panose="020B0503020204020204" pitchFamily="34" charset="-122"/>
            </a:rPr>
            <a:t>   工具组件</a:t>
          </a:r>
          <a:endParaRPr lang="zh-CN" altLang="en-US" sz="1000" kern="1200" dirty="0">
            <a:latin typeface="微软雅黑" panose="020B0503020204020204" pitchFamily="34" charset="-122"/>
            <a:ea typeface="微软雅黑" panose="020B0503020204020204" pitchFamily="34" charset="-122"/>
          </a:endParaRPr>
        </a:p>
      </dsp:txBody>
      <dsp:txXfrm>
        <a:off x="1238725" y="52809"/>
        <a:ext cx="1085624" cy="383466"/>
      </dsp:txXfrm>
    </dsp:sp>
    <dsp:sp modelId="{12BA8E39-C53C-43B2-81B2-8415CB576215}">
      <dsp:nvSpPr>
        <dsp:cNvPr id="0" name=""/>
        <dsp:cNvSpPr/>
      </dsp:nvSpPr>
      <dsp:spPr>
        <a:xfrm>
          <a:off x="1238725" y="388543"/>
          <a:ext cx="1085624" cy="1043099"/>
        </a:xfrm>
        <a:prstGeom prst="rect">
          <a:avLst/>
        </a:prstGeom>
        <a:solidFill>
          <a:srgbClr val="92D050">
            <a:alpha val="90000"/>
          </a:srgbClr>
        </a:solidFill>
        <a:ln w="25400" cap="flat" cmpd="sng" algn="ctr">
          <a:solidFill>
            <a:schemeClr val="accent4">
              <a:tint val="40000"/>
              <a:alpha val="90000"/>
              <a:hueOff val="5489017"/>
              <a:satOff val="18297"/>
              <a:lumOff val="8068"/>
              <a:alphaOff val="0"/>
            </a:schemeClr>
          </a:solidFill>
          <a:prstDash val="solid"/>
        </a:ln>
        <a:effectLst>
          <a:softEdge rad="63500"/>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altLang="zh-CN" sz="1000" kern="1200" dirty="0" err="1" smtClean="0">
              <a:latin typeface="微软雅黑" panose="020B0503020204020204" pitchFamily="34" charset="-122"/>
              <a:ea typeface="微软雅黑" panose="020B0503020204020204" pitchFamily="34" charset="-122"/>
            </a:rPr>
            <a:t>TensorFlow</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en-US" altLang="zh-CN" sz="1000" i="0" u="none" kern="1200" dirty="0" err="1" smtClean="0">
              <a:latin typeface="微软雅黑" panose="020B0503020204020204" pitchFamily="34" charset="-122"/>
              <a:ea typeface="微软雅黑" panose="020B0503020204020204" pitchFamily="34" charset="-122"/>
            </a:rPr>
            <a:t>Scikit</a:t>
          </a:r>
          <a:r>
            <a:rPr lang="en-US" altLang="zh-CN" sz="1000" i="0" u="none" kern="1200" dirty="0" smtClean="0">
              <a:latin typeface="微软雅黑" panose="020B0503020204020204" pitchFamily="34" charset="-122"/>
              <a:ea typeface="微软雅黑" panose="020B0503020204020204" pitchFamily="34" charset="-122"/>
            </a:rPr>
            <a:t>-learn</a:t>
          </a:r>
          <a:endParaRPr lang="zh-CN" altLang="en-US" sz="1000" i="0" u="none" kern="1200" dirty="0">
            <a:latin typeface="微软雅黑" panose="020B0503020204020204" pitchFamily="34" charset="-122"/>
            <a:ea typeface="微软雅黑" panose="020B0503020204020204" pitchFamily="34" charset="-122"/>
          </a:endParaRPr>
        </a:p>
      </dsp:txBody>
      <dsp:txXfrm>
        <a:off x="1238725" y="388543"/>
        <a:ext cx="1085624" cy="1043099"/>
      </dsp:txXfrm>
    </dsp:sp>
    <dsp:sp modelId="{D2699B14-E106-4976-AB82-C08F033737A0}">
      <dsp:nvSpPr>
        <dsp:cNvPr id="0" name=""/>
        <dsp:cNvSpPr/>
      </dsp:nvSpPr>
      <dsp:spPr>
        <a:xfrm>
          <a:off x="2476337" y="40407"/>
          <a:ext cx="1085624" cy="433074"/>
        </a:xfrm>
        <a:prstGeom prst="rect">
          <a:avLst/>
        </a:prstGeom>
        <a:solidFill>
          <a:schemeClr val="accent4">
            <a:hueOff val="10971440"/>
            <a:satOff val="38181"/>
            <a:lumOff val="89216"/>
            <a:alphaOff val="0"/>
          </a:schemeClr>
        </a:solidFill>
        <a:ln w="25400" cap="flat" cmpd="sng" algn="ctr">
          <a:solidFill>
            <a:schemeClr val="accent4">
              <a:hueOff val="10971440"/>
              <a:satOff val="38181"/>
              <a:lumOff val="89216"/>
              <a:alphaOff val="0"/>
            </a:schemeClr>
          </a:solidFill>
          <a:prstDash val="solid"/>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zh-CN" altLang="en-US" sz="1000" kern="1200" dirty="0" smtClean="0">
              <a:latin typeface="微软雅黑" panose="020B0503020204020204" pitchFamily="34" charset="-122"/>
              <a:ea typeface="微软雅黑" panose="020B0503020204020204" pitchFamily="34" charset="-122"/>
            </a:rPr>
            <a:t>   加速优化</a:t>
          </a:r>
          <a:endParaRPr lang="zh-CN" altLang="en-US" sz="1000" kern="1200" dirty="0">
            <a:latin typeface="微软雅黑" panose="020B0503020204020204" pitchFamily="34" charset="-122"/>
            <a:ea typeface="微软雅黑" panose="020B0503020204020204" pitchFamily="34" charset="-122"/>
          </a:endParaRPr>
        </a:p>
      </dsp:txBody>
      <dsp:txXfrm>
        <a:off x="2476337" y="40407"/>
        <a:ext cx="1085624" cy="433074"/>
      </dsp:txXfrm>
    </dsp:sp>
    <dsp:sp modelId="{10C63B8C-B975-47F3-A03D-5E159A462FC6}">
      <dsp:nvSpPr>
        <dsp:cNvPr id="0" name=""/>
        <dsp:cNvSpPr/>
      </dsp:nvSpPr>
      <dsp:spPr>
        <a:xfrm>
          <a:off x="2476337" y="400945"/>
          <a:ext cx="1085624" cy="1043099"/>
        </a:xfrm>
        <a:prstGeom prst="rect">
          <a:avLst/>
        </a:prstGeom>
        <a:solidFill>
          <a:schemeClr val="accent4">
            <a:tint val="40000"/>
            <a:alpha val="90000"/>
            <a:hueOff val="10978033"/>
            <a:satOff val="36594"/>
            <a:lumOff val="16135"/>
            <a:alphaOff val="0"/>
          </a:schemeClr>
        </a:solidFill>
        <a:ln w="25400" cap="flat" cmpd="sng" algn="ctr">
          <a:solidFill>
            <a:schemeClr val="accent4">
              <a:tint val="40000"/>
              <a:alpha val="90000"/>
              <a:hueOff val="10978033"/>
              <a:satOff val="36594"/>
              <a:lumOff val="16135"/>
              <a:alphaOff val="0"/>
            </a:schemeClr>
          </a:solidFill>
          <a:prstDash val="solid"/>
        </a:ln>
        <a:effectLst>
          <a:softEdge rad="63500"/>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altLang="zh-CN" sz="1000" kern="1200" dirty="0" smtClean="0">
              <a:latin typeface="微软雅黑" panose="020B0503020204020204" pitchFamily="34" charset="-122"/>
              <a:ea typeface="微软雅黑" panose="020B0503020204020204" pitchFamily="34" charset="-122"/>
            </a:rPr>
            <a:t>GPU</a:t>
          </a:r>
          <a:r>
            <a:rPr lang="zh-CN" altLang="en-US" sz="1000" kern="1200" dirty="0" smtClean="0">
              <a:latin typeface="微软雅黑" panose="020B0503020204020204" pitchFamily="34" charset="-122"/>
              <a:ea typeface="微软雅黑" panose="020B0503020204020204" pitchFamily="34" charset="-122"/>
            </a:rPr>
            <a:t>优化</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并行加速</a:t>
          </a:r>
          <a:endParaRPr lang="zh-CN" altLang="en-US" sz="1000" kern="1200" dirty="0">
            <a:latin typeface="微软雅黑" panose="020B0503020204020204" pitchFamily="34" charset="-122"/>
            <a:ea typeface="微软雅黑" panose="020B0503020204020204" pitchFamily="34" charset="-122"/>
          </a:endParaRPr>
        </a:p>
      </dsp:txBody>
      <dsp:txXfrm>
        <a:off x="2476337" y="400945"/>
        <a:ext cx="1085624" cy="10430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D55942-7F42-4872-ABAE-B1754F78F7AD}">
      <dsp:nvSpPr>
        <dsp:cNvPr id="0" name=""/>
        <dsp:cNvSpPr/>
      </dsp:nvSpPr>
      <dsp:spPr>
        <a:xfrm>
          <a:off x="1113" y="48675"/>
          <a:ext cx="1085624" cy="400003"/>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zh-CN" altLang="en-US" sz="1000" kern="1200" dirty="0" smtClean="0">
              <a:latin typeface="微软雅黑" panose="020B0503020204020204" pitchFamily="34" charset="-122"/>
              <a:ea typeface="微软雅黑" panose="020B0503020204020204" pitchFamily="34" charset="-122"/>
            </a:rPr>
            <a:t>   算法模型</a:t>
          </a:r>
          <a:endParaRPr lang="zh-CN" altLang="en-US" sz="1000" kern="1200" dirty="0">
            <a:latin typeface="微软雅黑" panose="020B0503020204020204" pitchFamily="34" charset="-122"/>
            <a:ea typeface="微软雅黑" panose="020B0503020204020204" pitchFamily="34" charset="-122"/>
          </a:endParaRPr>
        </a:p>
      </dsp:txBody>
      <dsp:txXfrm>
        <a:off x="1113" y="48675"/>
        <a:ext cx="1085624" cy="400003"/>
      </dsp:txXfrm>
    </dsp:sp>
    <dsp:sp modelId="{E65AF7CE-5CAD-40D2-BF74-426EC4A1E86F}">
      <dsp:nvSpPr>
        <dsp:cNvPr id="0" name=""/>
        <dsp:cNvSpPr/>
      </dsp:nvSpPr>
      <dsp:spPr>
        <a:xfrm>
          <a:off x="1113" y="392677"/>
          <a:ext cx="1085624" cy="10430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a:softEdge rad="63500"/>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聚类</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降维</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分类</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回归</a:t>
          </a:r>
          <a:endParaRPr lang="zh-CN" altLang="en-US" sz="1000" kern="1200" dirty="0">
            <a:latin typeface="微软雅黑" panose="020B0503020204020204" pitchFamily="34" charset="-122"/>
            <a:ea typeface="微软雅黑" panose="020B0503020204020204" pitchFamily="34" charset="-122"/>
          </a:endParaRPr>
        </a:p>
      </dsp:txBody>
      <dsp:txXfrm>
        <a:off x="1113" y="392677"/>
        <a:ext cx="1085624" cy="1043099"/>
      </dsp:txXfrm>
    </dsp:sp>
    <dsp:sp modelId="{BA87A7FF-EF4F-45D6-BA95-3874CB632A50}">
      <dsp:nvSpPr>
        <dsp:cNvPr id="0" name=""/>
        <dsp:cNvSpPr/>
      </dsp:nvSpPr>
      <dsp:spPr>
        <a:xfrm>
          <a:off x="1238725" y="52809"/>
          <a:ext cx="1085624" cy="383466"/>
        </a:xfrm>
        <a:prstGeom prst="rect">
          <a:avLst/>
        </a:prstGeom>
        <a:solidFill>
          <a:srgbClr val="00B050"/>
        </a:solidFill>
        <a:ln w="25400" cap="flat" cmpd="sng" algn="ctr">
          <a:solidFill>
            <a:schemeClr val="accent4">
              <a:hueOff val="5485720"/>
              <a:satOff val="19091"/>
              <a:lumOff val="44608"/>
              <a:alphaOff val="0"/>
            </a:schemeClr>
          </a:solidFill>
          <a:prstDash val="solid"/>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zh-CN" altLang="en-US" sz="1000" kern="1200" dirty="0" smtClean="0">
              <a:latin typeface="微软雅黑" panose="020B0503020204020204" pitchFamily="34" charset="-122"/>
              <a:ea typeface="微软雅黑" panose="020B0503020204020204" pitchFamily="34" charset="-122"/>
            </a:rPr>
            <a:t>   工具组件</a:t>
          </a:r>
          <a:endParaRPr lang="zh-CN" altLang="en-US" sz="1000" kern="1200" dirty="0">
            <a:latin typeface="微软雅黑" panose="020B0503020204020204" pitchFamily="34" charset="-122"/>
            <a:ea typeface="微软雅黑" panose="020B0503020204020204" pitchFamily="34" charset="-122"/>
          </a:endParaRPr>
        </a:p>
      </dsp:txBody>
      <dsp:txXfrm>
        <a:off x="1238725" y="52809"/>
        <a:ext cx="1085624" cy="383466"/>
      </dsp:txXfrm>
    </dsp:sp>
    <dsp:sp modelId="{12BA8E39-C53C-43B2-81B2-8415CB576215}">
      <dsp:nvSpPr>
        <dsp:cNvPr id="0" name=""/>
        <dsp:cNvSpPr/>
      </dsp:nvSpPr>
      <dsp:spPr>
        <a:xfrm>
          <a:off x="1238725" y="388543"/>
          <a:ext cx="1085624" cy="1043099"/>
        </a:xfrm>
        <a:prstGeom prst="rect">
          <a:avLst/>
        </a:prstGeom>
        <a:solidFill>
          <a:srgbClr val="92D050">
            <a:alpha val="90000"/>
          </a:srgbClr>
        </a:solidFill>
        <a:ln w="25400" cap="flat" cmpd="sng" algn="ctr">
          <a:solidFill>
            <a:schemeClr val="accent4">
              <a:tint val="40000"/>
              <a:alpha val="90000"/>
              <a:hueOff val="5489017"/>
              <a:satOff val="18297"/>
              <a:lumOff val="8068"/>
              <a:alphaOff val="0"/>
            </a:schemeClr>
          </a:solidFill>
          <a:prstDash val="solid"/>
        </a:ln>
        <a:effectLst>
          <a:softEdge rad="63500"/>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altLang="zh-CN" sz="1000" kern="1200" dirty="0" err="1" smtClean="0">
              <a:latin typeface="微软雅黑" panose="020B0503020204020204" pitchFamily="34" charset="-122"/>
              <a:ea typeface="微软雅黑" panose="020B0503020204020204" pitchFamily="34" charset="-122"/>
            </a:rPr>
            <a:t>TensorFlow</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en-US" altLang="zh-CN" sz="1000" i="0" u="none" kern="1200" dirty="0" err="1" smtClean="0">
              <a:latin typeface="微软雅黑" panose="020B0503020204020204" pitchFamily="34" charset="-122"/>
              <a:ea typeface="微软雅黑" panose="020B0503020204020204" pitchFamily="34" charset="-122"/>
            </a:rPr>
            <a:t>Scikit</a:t>
          </a:r>
          <a:r>
            <a:rPr lang="en-US" altLang="zh-CN" sz="1000" i="0" u="none" kern="1200" dirty="0" smtClean="0">
              <a:latin typeface="微软雅黑" panose="020B0503020204020204" pitchFamily="34" charset="-122"/>
              <a:ea typeface="微软雅黑" panose="020B0503020204020204" pitchFamily="34" charset="-122"/>
            </a:rPr>
            <a:t>-learn</a:t>
          </a:r>
          <a:endParaRPr lang="zh-CN" altLang="en-US" sz="1000" i="0" u="none" kern="1200" dirty="0">
            <a:latin typeface="微软雅黑" panose="020B0503020204020204" pitchFamily="34" charset="-122"/>
            <a:ea typeface="微软雅黑" panose="020B0503020204020204" pitchFamily="34" charset="-122"/>
          </a:endParaRPr>
        </a:p>
      </dsp:txBody>
      <dsp:txXfrm>
        <a:off x="1238725" y="388543"/>
        <a:ext cx="1085624" cy="1043099"/>
      </dsp:txXfrm>
    </dsp:sp>
    <dsp:sp modelId="{D2699B14-E106-4976-AB82-C08F033737A0}">
      <dsp:nvSpPr>
        <dsp:cNvPr id="0" name=""/>
        <dsp:cNvSpPr/>
      </dsp:nvSpPr>
      <dsp:spPr>
        <a:xfrm>
          <a:off x="2476337" y="40407"/>
          <a:ext cx="1085624" cy="433074"/>
        </a:xfrm>
        <a:prstGeom prst="rect">
          <a:avLst/>
        </a:prstGeom>
        <a:solidFill>
          <a:schemeClr val="accent4">
            <a:hueOff val="10971440"/>
            <a:satOff val="38181"/>
            <a:lumOff val="89216"/>
            <a:alphaOff val="0"/>
          </a:schemeClr>
        </a:solidFill>
        <a:ln w="25400" cap="flat" cmpd="sng" algn="ctr">
          <a:solidFill>
            <a:schemeClr val="accent4">
              <a:hueOff val="10971440"/>
              <a:satOff val="38181"/>
              <a:lumOff val="89216"/>
              <a:alphaOff val="0"/>
            </a:schemeClr>
          </a:solidFill>
          <a:prstDash val="solid"/>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zh-CN" altLang="en-US" sz="1000" kern="1200" dirty="0" smtClean="0">
              <a:latin typeface="微软雅黑" panose="020B0503020204020204" pitchFamily="34" charset="-122"/>
              <a:ea typeface="微软雅黑" panose="020B0503020204020204" pitchFamily="34" charset="-122"/>
            </a:rPr>
            <a:t>   加速优化</a:t>
          </a:r>
          <a:endParaRPr lang="zh-CN" altLang="en-US" sz="1000" kern="1200" dirty="0">
            <a:latin typeface="微软雅黑" panose="020B0503020204020204" pitchFamily="34" charset="-122"/>
            <a:ea typeface="微软雅黑" panose="020B0503020204020204" pitchFamily="34" charset="-122"/>
          </a:endParaRPr>
        </a:p>
      </dsp:txBody>
      <dsp:txXfrm>
        <a:off x="2476337" y="40407"/>
        <a:ext cx="1085624" cy="433074"/>
      </dsp:txXfrm>
    </dsp:sp>
    <dsp:sp modelId="{10C63B8C-B975-47F3-A03D-5E159A462FC6}">
      <dsp:nvSpPr>
        <dsp:cNvPr id="0" name=""/>
        <dsp:cNvSpPr/>
      </dsp:nvSpPr>
      <dsp:spPr>
        <a:xfrm>
          <a:off x="2476337" y="400945"/>
          <a:ext cx="1085624" cy="1043099"/>
        </a:xfrm>
        <a:prstGeom prst="rect">
          <a:avLst/>
        </a:prstGeom>
        <a:solidFill>
          <a:schemeClr val="accent4">
            <a:tint val="40000"/>
            <a:alpha val="90000"/>
            <a:hueOff val="10978033"/>
            <a:satOff val="36594"/>
            <a:lumOff val="16135"/>
            <a:alphaOff val="0"/>
          </a:schemeClr>
        </a:solidFill>
        <a:ln w="25400" cap="flat" cmpd="sng" algn="ctr">
          <a:solidFill>
            <a:schemeClr val="accent4">
              <a:tint val="40000"/>
              <a:alpha val="90000"/>
              <a:hueOff val="10978033"/>
              <a:satOff val="36594"/>
              <a:lumOff val="16135"/>
              <a:alphaOff val="0"/>
            </a:schemeClr>
          </a:solidFill>
          <a:prstDash val="solid"/>
        </a:ln>
        <a:effectLst>
          <a:softEdge rad="63500"/>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altLang="zh-CN" sz="1000" kern="1200" dirty="0" smtClean="0">
              <a:latin typeface="微软雅黑" panose="020B0503020204020204" pitchFamily="34" charset="-122"/>
              <a:ea typeface="微软雅黑" panose="020B0503020204020204" pitchFamily="34" charset="-122"/>
            </a:rPr>
            <a:t>GPU</a:t>
          </a:r>
          <a:r>
            <a:rPr lang="zh-CN" altLang="en-US" sz="1000" kern="1200" dirty="0" smtClean="0">
              <a:latin typeface="微软雅黑" panose="020B0503020204020204" pitchFamily="34" charset="-122"/>
              <a:ea typeface="微软雅黑" panose="020B0503020204020204" pitchFamily="34" charset="-122"/>
            </a:rPr>
            <a:t>优化</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并行加速</a:t>
          </a:r>
          <a:endParaRPr lang="zh-CN" altLang="en-US" sz="1000" kern="1200" dirty="0">
            <a:latin typeface="微软雅黑" panose="020B0503020204020204" pitchFamily="34" charset="-122"/>
            <a:ea typeface="微软雅黑" panose="020B0503020204020204" pitchFamily="34" charset="-122"/>
          </a:endParaRPr>
        </a:p>
      </dsp:txBody>
      <dsp:txXfrm>
        <a:off x="2476337" y="400945"/>
        <a:ext cx="1085624" cy="104309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BC50A-ADDC-464F-B420-9CE2C759C557}" type="datetimeFigureOut">
              <a:rPr lang="zh-CN" altLang="en-US" smtClean="0"/>
              <a:t>2018/1/20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05910-B016-4360-AD49-B5D732D061F1}" type="slidenum">
              <a:rPr lang="zh-CN" altLang="en-US" smtClean="0"/>
              <a:t>‹#›</a:t>
            </a:fld>
            <a:endParaRPr lang="zh-CN" altLang="en-US"/>
          </a:p>
        </p:txBody>
      </p:sp>
    </p:spTree>
    <p:extLst>
      <p:ext uri="{BB962C8B-B14F-4D97-AF65-F5344CB8AC3E}">
        <p14:creationId xmlns:p14="http://schemas.microsoft.com/office/powerpoint/2010/main" val="319091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A6EB4D-63FA-4826-931A-92C0702B9E4D}" type="slidenum">
              <a:rPr lang="zh-CN" altLang="en-US" smtClean="0"/>
              <a:pPr/>
              <a:t>1</a:t>
            </a:fld>
            <a:endParaRPr lang="en-US" altLang="zh-CN"/>
          </a:p>
        </p:txBody>
      </p:sp>
      <p:sp>
        <p:nvSpPr>
          <p:cNvPr id="5" name="页脚占位符 4"/>
          <p:cNvSpPr>
            <a:spLocks noGrp="1"/>
          </p:cNvSpPr>
          <p:nvPr>
            <p:ph type="ftr" sz="quarter" idx="11"/>
          </p:nvPr>
        </p:nvSpPr>
        <p:spPr/>
        <p:txBody>
          <a:bodyPr/>
          <a:lstStyle/>
          <a:p>
            <a:pPr>
              <a:defRPr/>
            </a:pPr>
            <a:endParaRPr lang="zh-CN" altLang="en-US"/>
          </a:p>
        </p:txBody>
      </p:sp>
      <p:sp>
        <p:nvSpPr>
          <p:cNvPr id="6" name="页眉占位符 5"/>
          <p:cNvSpPr>
            <a:spLocks noGrp="1"/>
          </p:cNvSpPr>
          <p:nvPr>
            <p:ph type="hdr" sz="quarter" idx="12"/>
          </p:nvPr>
        </p:nvSpPr>
        <p:spPr/>
        <p:txBody>
          <a:bodyPr/>
          <a:lstStyle/>
          <a:p>
            <a:pPr>
              <a:defRPr/>
            </a:pPr>
            <a:endParaRPr lang="zh-CN" altLang="en-US"/>
          </a:p>
        </p:txBody>
      </p:sp>
    </p:spTree>
    <p:extLst>
      <p:ext uri="{BB962C8B-B14F-4D97-AF65-F5344CB8AC3E}">
        <p14:creationId xmlns:p14="http://schemas.microsoft.com/office/powerpoint/2010/main" val="3628168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10</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64351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11</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565352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12</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043733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7F618D6B-2817-409A-B344-730C9C625005}" type="slidenum">
              <a:rPr lang="zh-CN" altLang="en-US" smtClean="0"/>
              <a:pPr/>
              <a:t>13</a:t>
            </a:fld>
            <a:endParaRPr lang="zh-CN" altLang="en-US"/>
          </a:p>
        </p:txBody>
      </p:sp>
    </p:spTree>
    <p:extLst>
      <p:ext uri="{BB962C8B-B14F-4D97-AF65-F5344CB8AC3E}">
        <p14:creationId xmlns:p14="http://schemas.microsoft.com/office/powerpoint/2010/main" val="4145370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7F618D6B-2817-409A-B344-730C9C625005}" type="slidenum">
              <a:rPr lang="zh-CN" altLang="en-US" smtClean="0"/>
              <a:pPr/>
              <a:t>14</a:t>
            </a:fld>
            <a:endParaRPr lang="zh-CN" altLang="en-US"/>
          </a:p>
        </p:txBody>
      </p:sp>
    </p:spTree>
    <p:extLst>
      <p:ext uri="{BB962C8B-B14F-4D97-AF65-F5344CB8AC3E}">
        <p14:creationId xmlns:p14="http://schemas.microsoft.com/office/powerpoint/2010/main" val="861132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7F618D6B-2817-409A-B344-730C9C625005}" type="slidenum">
              <a:rPr lang="zh-CN" altLang="en-US" smtClean="0"/>
              <a:pPr/>
              <a:t>15</a:t>
            </a:fld>
            <a:endParaRPr lang="zh-CN" altLang="en-US"/>
          </a:p>
        </p:txBody>
      </p:sp>
    </p:spTree>
    <p:extLst>
      <p:ext uri="{BB962C8B-B14F-4D97-AF65-F5344CB8AC3E}">
        <p14:creationId xmlns:p14="http://schemas.microsoft.com/office/powerpoint/2010/main" val="2396704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724914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17</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71898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465801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19</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939926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895350" y="746125"/>
            <a:ext cx="4970463" cy="3727450"/>
          </a:xfrm>
        </p:spPr>
      </p:sp>
      <p:sp>
        <p:nvSpPr>
          <p:cNvPr id="11267" name="备注占位符 2"/>
          <p:cNvSpPr>
            <a:spLocks noGrp="1" noRot="1" noChangeAspect="1" noChangeArrowheads="1"/>
          </p:cNvSpPr>
          <p:nvPr>
            <p:ph type="body" idx="4294967295"/>
          </p:nvPr>
        </p:nvSpPr>
        <p:spPr>
          <a:xfrm>
            <a:off x="412750" y="869950"/>
            <a:ext cx="6626225" cy="4360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a:solidFill>
                  <a:schemeClr val="tx1"/>
                </a:solidFill>
                <a:effectLst/>
                <a:latin typeface="Arial" pitchFamily="34" charset="0"/>
                <a:ea typeface="+mn-ea"/>
                <a:cs typeface="+mn-cs"/>
              </a:rPr>
              <a:t>我课题组已于半年内设计出材料腐蚀速率传感器，验证其对于环境腐蚀性的变化具有良好的感应灵敏度，并为材料环境腐蚀监测终端完成设计了后台存储服务软件，该软件可搭配材料腐蚀速率传感器实现将前端远程任意传感器的数据进行实时、定时的采集、在终端上进行稳定存储的功能，完成了高通量腐蚀数据实时采集技术。已完成负责环境因素采集的微型气象站设计，</a:t>
            </a:r>
            <a:r>
              <a:rPr lang="zh-CN" altLang="en-US" sz="1200" kern="1200" dirty="0">
                <a:solidFill>
                  <a:schemeClr val="tx1"/>
                </a:solidFill>
                <a:effectLst/>
                <a:latin typeface="Arial" pitchFamily="34" charset="0"/>
                <a:ea typeface="+mn-ea"/>
                <a:cs typeface="+mn-cs"/>
              </a:rPr>
              <a:t>正处于气象站的组装搭建阶段</a:t>
            </a:r>
            <a:r>
              <a:rPr lang="zh-CN" altLang="zh-CN" sz="1200" kern="1200" dirty="0">
                <a:solidFill>
                  <a:schemeClr val="tx1"/>
                </a:solidFill>
                <a:effectLst/>
                <a:latin typeface="Arial" pitchFamily="34" charset="0"/>
                <a:ea typeface="+mn-ea"/>
                <a:cs typeface="+mn-cs"/>
              </a:rPr>
              <a:t>。针对材料腐蚀数据库的建设进行了探索性工作，尚处于数据库框架搭建阶段。</a:t>
            </a:r>
          </a:p>
        </p:txBody>
      </p:sp>
      <p:sp>
        <p:nvSpPr>
          <p:cNvPr id="2" name="页脚占位符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3" name="页眉占位符 2"/>
          <p:cNvSpPr>
            <a:spLocks noGrp="1"/>
          </p:cNvSpPr>
          <p:nvPr>
            <p:ph type="hd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737306794"/>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20</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1424061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21</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619879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22</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850766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23</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750190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从论文中进行知识与数据的提取是我们实验数据的重要来源之一，其过程是将</a:t>
            </a:r>
            <a:r>
              <a:rPr lang="en-US" altLang="zh-CN" dirty="0" smtClean="0"/>
              <a:t>pdf</a:t>
            </a:r>
            <a:r>
              <a:rPr lang="zh-CN" altLang="en-US" dirty="0" smtClean="0"/>
              <a:t>格式的非结构化文本信息转化成适合存储、检索的结构化信息。在这个过程中对文本内容进行分解、捕捉关键信息并将其归类与整合是该过程中的重点和难点。</a:t>
            </a:r>
            <a:endParaRPr lang="zh-CN" altLang="en-US" dirty="0"/>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24</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293649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论文中关键信息的抽取工作是一个自然语言处理任务，我们目前从语言学和统计学的两个角度做了一些探索与尝试，不过目前还没有很好地解决论文的自动抽取问题，下一步的计划是先开发一套论文人工标记系统，实现半自动的论文知识抽取，随着系统的使用，有标记的论文量增多，能为之后的自动抽取过程提供基础。</a:t>
            </a:r>
            <a:endParaRPr lang="zh-CN" altLang="en-US" dirty="0"/>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25</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413074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26</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546072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第（</a:t>
            </a:r>
            <a:r>
              <a:rPr lang="en-US" altLang="zh-CN" dirty="0"/>
              <a:t>5</a:t>
            </a:r>
            <a:r>
              <a:rPr lang="zh-CN" altLang="en-US" dirty="0"/>
              <a:t>）为提前完成内容</a:t>
            </a:r>
          </a:p>
        </p:txBody>
      </p:sp>
      <p:sp>
        <p:nvSpPr>
          <p:cNvPr id="4" name="灯片编号占位符 3"/>
          <p:cNvSpPr>
            <a:spLocks noGrp="1"/>
          </p:cNvSpPr>
          <p:nvPr>
            <p:ph type="sldNum" sz="quarter" idx="10"/>
          </p:nvPr>
        </p:nvSpPr>
        <p:spPr/>
        <p:txBody>
          <a:bodyPr/>
          <a:lstStyle/>
          <a:p>
            <a:pPr algn="l" fontAlgn="base">
              <a:spcBef>
                <a:spcPct val="0"/>
              </a:spcBef>
              <a:spcAft>
                <a:spcPct val="0"/>
              </a:spcAft>
              <a:buFont typeface="Arial" panose="020B0604020202020204" pitchFamily="34" charset="0"/>
              <a:buNone/>
              <a:defRPr/>
            </a:pPr>
            <a:fld id="{53A6EB4D-63FA-4826-931A-92C0702B9E4D}" type="slidenum">
              <a:rPr lang="zh-CN" altLang="en-US" sz="1800" smtClean="0">
                <a:solidFill>
                  <a:srgbClr val="000000"/>
                </a:solidFill>
                <a:latin typeface="Arial" panose="020B0604020202020204" pitchFamily="34" charset="0"/>
                <a:ea typeface="宋体" panose="02010600030101010101" pitchFamily="2" charset="-122"/>
              </a:rPr>
              <a:pPr algn="l" fontAlgn="base">
                <a:spcBef>
                  <a:spcPct val="0"/>
                </a:spcBef>
                <a:spcAft>
                  <a:spcPct val="0"/>
                </a:spcAft>
                <a:buFont typeface="Arial" panose="020B0604020202020204" pitchFamily="34" charset="0"/>
                <a:buNone/>
                <a:defRPr/>
              </a:pPr>
              <a:t>27</a:t>
            </a:fld>
            <a:endParaRPr lang="en-US" altLang="zh-CN" sz="1800">
              <a:solidFill>
                <a:srgbClr val="000000"/>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
        <p:nvSpPr>
          <p:cNvPr id="6" name="页眉占位符 5"/>
          <p:cNvSpPr>
            <a:spLocks noGrp="1"/>
          </p:cNvSpPr>
          <p:nvPr>
            <p:ph type="hdr" sz="quarter" idx="12"/>
          </p:nvPr>
        </p:nvSpPr>
        <p:spPr/>
        <p:txBody>
          <a:bodyPr/>
          <a:lstStyle/>
          <a:p>
            <a:pPr fontAlgn="base">
              <a:spcBef>
                <a:spcPct val="0"/>
              </a:spcBef>
              <a:spcAft>
                <a:spcPct val="0"/>
              </a:spcAft>
              <a:buFont typeface="Arial" pitchFamily="34" charset="0"/>
              <a:buNone/>
              <a:defRPr/>
            </a:pPr>
            <a:endParaRPr lang="zh-CN" altLang="en-US" sz="1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277139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A6EB4D-63FA-4826-931A-92C0702B9E4D}" type="slidenum">
              <a:rPr lang="zh-CN" altLang="en-US" smtClean="0">
                <a:solidFill>
                  <a:prstClr val="black"/>
                </a:solidFill>
              </a:rPr>
              <a:pPr/>
              <a:t>28</a:t>
            </a:fld>
            <a:endParaRPr lang="en-US" altLang="zh-CN">
              <a:solidFill>
                <a:prstClr val="black"/>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solidFill>
            </a:endParaRPr>
          </a:p>
        </p:txBody>
      </p:sp>
      <p:sp>
        <p:nvSpPr>
          <p:cNvPr id="6" name="页眉占位符 5"/>
          <p:cNvSpPr>
            <a:spLocks noGrp="1"/>
          </p:cNvSpPr>
          <p:nvPr>
            <p:ph type="hdr" sz="quarter" idx="12"/>
          </p:nvPr>
        </p:nvSpPr>
        <p:spPr/>
        <p:txBody>
          <a:bodyPr/>
          <a:lstStyle/>
          <a:p>
            <a:pPr>
              <a:defRPr/>
            </a:pPr>
            <a:endParaRPr lang="zh-CN" altLang="en-US">
              <a:solidFill>
                <a:prstClr val="black"/>
              </a:solidFill>
            </a:endParaRPr>
          </a:p>
        </p:txBody>
      </p:sp>
    </p:spTree>
    <p:extLst>
      <p:ext uri="{BB962C8B-B14F-4D97-AF65-F5344CB8AC3E}">
        <p14:creationId xmlns:p14="http://schemas.microsoft.com/office/powerpoint/2010/main" val="1771655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895350" y="746125"/>
            <a:ext cx="4970463" cy="3727450"/>
          </a:xfrm>
        </p:spPr>
      </p:sp>
      <p:sp>
        <p:nvSpPr>
          <p:cNvPr id="11267" name="备注占位符 2"/>
          <p:cNvSpPr>
            <a:spLocks noGrp="1" noRot="1" noChangeAspect="1" noChangeArrowheads="1"/>
          </p:cNvSpPr>
          <p:nvPr>
            <p:ph type="body" idx="4294967295"/>
          </p:nvPr>
        </p:nvSpPr>
        <p:spPr>
          <a:xfrm>
            <a:off x="412750" y="869950"/>
            <a:ext cx="6626225" cy="4360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a:solidFill>
                  <a:schemeClr val="tx1"/>
                </a:solidFill>
                <a:effectLst/>
                <a:latin typeface="Arial" pitchFamily="34" charset="0"/>
                <a:ea typeface="+mn-ea"/>
                <a:cs typeface="+mn-cs"/>
              </a:rPr>
              <a:t>我课题组已于半年内设计出材料腐蚀速率传感器，验证其对于环境腐蚀性的变化具有良好的感应灵敏度，并为材料环境腐蚀监测终端完成设计了后台存储服务软件，该软件可搭配材料腐蚀速率传感器实现将前端远程任意传感器的数据进行实时、定时的采集、在终端上进行稳定存储的功能，完成了高通量腐蚀数据实时采集技术。已完成负责环境因素采集的微型气象站设计，</a:t>
            </a:r>
            <a:r>
              <a:rPr lang="zh-CN" altLang="en-US" sz="1200" kern="1200" dirty="0">
                <a:solidFill>
                  <a:schemeClr val="tx1"/>
                </a:solidFill>
                <a:effectLst/>
                <a:latin typeface="Arial" pitchFamily="34" charset="0"/>
                <a:ea typeface="+mn-ea"/>
                <a:cs typeface="+mn-cs"/>
              </a:rPr>
              <a:t>正处于气象站的组装搭建阶段</a:t>
            </a:r>
            <a:r>
              <a:rPr lang="zh-CN" altLang="zh-CN" sz="1200" kern="1200" dirty="0">
                <a:solidFill>
                  <a:schemeClr val="tx1"/>
                </a:solidFill>
                <a:effectLst/>
                <a:latin typeface="Arial" pitchFamily="34" charset="0"/>
                <a:ea typeface="+mn-ea"/>
                <a:cs typeface="+mn-cs"/>
              </a:rPr>
              <a:t>。针对材料腐蚀数据库的建设进行了探索性工作，尚处于数据库框架搭建阶段。</a:t>
            </a:r>
          </a:p>
        </p:txBody>
      </p:sp>
      <p:sp>
        <p:nvSpPr>
          <p:cNvPr id="2" name="页脚占位符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3" name="页眉占位符 2"/>
          <p:cNvSpPr>
            <a:spLocks noGrp="1"/>
          </p:cNvSpPr>
          <p:nvPr>
            <p:ph type="hd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093047245"/>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86592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5</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19077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6</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051835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7</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472751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895350" y="746125"/>
            <a:ext cx="4970463" cy="3727450"/>
          </a:xfrm>
        </p:spPr>
      </p:sp>
      <p:sp>
        <p:nvSpPr>
          <p:cNvPr id="11267" name="备注占位符 2"/>
          <p:cNvSpPr>
            <a:spLocks noGrp="1" noRot="1" noChangeAspect="1" noChangeArrowheads="1"/>
          </p:cNvSpPr>
          <p:nvPr>
            <p:ph type="body" idx="4294967295"/>
          </p:nvPr>
        </p:nvSpPr>
        <p:spPr>
          <a:xfrm>
            <a:off x="412750" y="869950"/>
            <a:ext cx="6626225" cy="4360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a:solidFill>
                  <a:schemeClr val="tx1"/>
                </a:solidFill>
                <a:effectLst/>
                <a:latin typeface="Arial" pitchFamily="34" charset="0"/>
                <a:ea typeface="+mn-ea"/>
                <a:cs typeface="+mn-cs"/>
              </a:rPr>
              <a:t>我课题组已于半年内设计出材料腐蚀速率传感器，验证其对于环境腐蚀性的变化具有良好的感应灵敏度，并为材料环境腐蚀监测终端完成设计了后台存储服务软件，该软件可搭配材料腐蚀速率传感器实现将前端远程任意传感器的数据进行实时、定时的采集、在终端上进行稳定存储的功能，完成了高通量腐蚀数据实时采集技术。已完成负责环境因素采集的微型气象站设计，</a:t>
            </a:r>
            <a:r>
              <a:rPr lang="zh-CN" altLang="en-US" sz="1200" kern="1200" dirty="0">
                <a:solidFill>
                  <a:schemeClr val="tx1"/>
                </a:solidFill>
                <a:effectLst/>
                <a:latin typeface="Arial" pitchFamily="34" charset="0"/>
                <a:ea typeface="+mn-ea"/>
                <a:cs typeface="+mn-cs"/>
              </a:rPr>
              <a:t>正处于气象站的组装搭建阶段</a:t>
            </a:r>
            <a:r>
              <a:rPr lang="zh-CN" altLang="zh-CN" sz="1200" kern="1200" dirty="0">
                <a:solidFill>
                  <a:schemeClr val="tx1"/>
                </a:solidFill>
                <a:effectLst/>
                <a:latin typeface="Arial" pitchFamily="34" charset="0"/>
                <a:ea typeface="+mn-ea"/>
                <a:cs typeface="+mn-cs"/>
              </a:rPr>
              <a:t>。针对材料腐蚀数据库的建设进行了探索性工作，尚处于数据库框架搭建阶段。</a:t>
            </a:r>
          </a:p>
        </p:txBody>
      </p:sp>
      <p:sp>
        <p:nvSpPr>
          <p:cNvPr id="2" name="页脚占位符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3" name="页眉占位符 2"/>
          <p:cNvSpPr>
            <a:spLocks noGrp="1"/>
          </p:cNvSpPr>
          <p:nvPr>
            <p:ph type="hd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029222329"/>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3A6EB4D-63FA-4826-931A-92C0702B9E4D}"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1">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806746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zh-CN" altLang="en-US" noProof="1"/>
              <a:t>单击此处编辑母版副标题样式</a:t>
            </a:r>
          </a:p>
        </p:txBody>
      </p:sp>
      <p:sp>
        <p:nvSpPr>
          <p:cNvPr id="4" name="Rectangle 4"/>
          <p:cNvSpPr>
            <a:spLocks noGrp="1"/>
          </p:cNvSpPr>
          <p:nvPr>
            <p:ph type="sldNum" sz="quarter" idx="10"/>
          </p:nvPr>
        </p:nvSpPr>
        <p:spPr>
          <a:ln/>
        </p:spPr>
        <p:txBody>
          <a:bodyPr/>
          <a:lstStyle>
            <a:lvl1pPr>
              <a:defRPr/>
            </a:lvl1pPr>
          </a:lstStyle>
          <a:p>
            <a:fld id="{4D87127C-9A35-40D9-83B8-E7E5A0FF1376}" type="slidenum">
              <a:rPr lang="zh-CN" altLang="en-US"/>
              <a:pPr/>
              <a:t>‹#›</a:t>
            </a:fld>
            <a:endParaRPr lang="zh-CN" altLang="en-US"/>
          </a:p>
        </p:txBody>
      </p:sp>
    </p:spTree>
    <p:extLst>
      <p:ext uri="{BB962C8B-B14F-4D97-AF65-F5344CB8AC3E}">
        <p14:creationId xmlns:p14="http://schemas.microsoft.com/office/powerpoint/2010/main" val="3044182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ln/>
        </p:spPr>
        <p:txBody>
          <a:bodyPr/>
          <a:lstStyle>
            <a:lvl1pPr>
              <a:defRPr/>
            </a:lvl1pPr>
          </a:lstStyle>
          <a:p>
            <a:fld id="{E9861DFC-0C9D-49B3-800E-EE71ABA6C50F}" type="slidenum">
              <a:rPr lang="zh-CN" altLang="en-US"/>
              <a:pPr/>
              <a:t>‹#›</a:t>
            </a:fld>
            <a:endParaRPr lang="zh-CN" altLang="en-US"/>
          </a:p>
        </p:txBody>
      </p:sp>
    </p:spTree>
    <p:extLst>
      <p:ext uri="{BB962C8B-B14F-4D97-AF65-F5344CB8AC3E}">
        <p14:creationId xmlns:p14="http://schemas.microsoft.com/office/powerpoint/2010/main" val="408025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7052" y="188929"/>
            <a:ext cx="2245519" cy="6408737"/>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90488" y="188929"/>
            <a:ext cx="6606381" cy="6408737"/>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ln/>
        </p:spPr>
        <p:txBody>
          <a:bodyPr/>
          <a:lstStyle>
            <a:lvl1pPr>
              <a:defRPr/>
            </a:lvl1pPr>
          </a:lstStyle>
          <a:p>
            <a:fld id="{1A3C7DC2-AF41-4435-A771-2F699D18D696}" type="slidenum">
              <a:rPr lang="zh-CN" altLang="en-US"/>
              <a:pPr/>
              <a:t>‹#›</a:t>
            </a:fld>
            <a:endParaRPr lang="zh-CN" altLang="en-US"/>
          </a:p>
        </p:txBody>
      </p:sp>
    </p:spTree>
    <p:extLst>
      <p:ext uri="{BB962C8B-B14F-4D97-AF65-F5344CB8AC3E}">
        <p14:creationId xmlns:p14="http://schemas.microsoft.com/office/powerpoint/2010/main" val="106664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204FE1-2C4D-4D85-96F5-AB388BAA9121}" type="datetimeFigureOut">
              <a:rPr lang="zh-CN" altLang="en-US" smtClean="0"/>
              <a:t>2018/1/20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2715992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6204FE1-2C4D-4D85-96F5-AB388BAA9121}" type="datetimeFigureOut">
              <a:rPr lang="zh-CN" altLang="en-US" smtClean="0"/>
              <a:t>2018/1/20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1605548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5"/>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70"/>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6204FE1-2C4D-4D85-96F5-AB388BAA9121}" type="datetimeFigureOut">
              <a:rPr lang="zh-CN" altLang="en-US" smtClean="0"/>
              <a:t>2018/1/20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897754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6204FE1-2C4D-4D85-96F5-AB388BAA9121}" type="datetimeFigureOut">
              <a:rPr lang="zh-CN" altLang="en-US" smtClean="0"/>
              <a:t>2018/1/20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26359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6204FE1-2C4D-4D85-96F5-AB388BAA9121}" type="datetimeFigureOut">
              <a:rPr lang="zh-CN" altLang="en-US" smtClean="0"/>
              <a:t>2018/1/20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4088989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204FE1-2C4D-4D85-96F5-AB388BAA9121}" type="datetimeFigureOut">
              <a:rPr lang="zh-CN" altLang="en-US" smtClean="0"/>
              <a:t>2018/1/20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323367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204FE1-2C4D-4D85-96F5-AB388BAA9121}" type="datetimeFigureOut">
              <a:rPr lang="zh-CN" altLang="en-US" smtClean="0"/>
              <a:t>2018/1/20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1924344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32"/>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6204FE1-2C4D-4D85-96F5-AB388BAA9121}" type="datetimeFigureOut">
              <a:rPr lang="zh-CN" altLang="en-US" smtClean="0"/>
              <a:t>2018/1/20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1588845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xfrm>
            <a:off x="7493963" y="634207"/>
            <a:ext cx="1578600" cy="260350"/>
          </a:xfrm>
          <a:ln/>
        </p:spPr>
        <p:txBody>
          <a:bodyPr/>
          <a:lstStyle>
            <a:lvl1pPr>
              <a:defRPr sz="1400">
                <a:solidFill>
                  <a:schemeClr val="tx1"/>
                </a:solidFill>
                <a:latin typeface="黑体" panose="02010609060101010101" pitchFamily="49" charset="-122"/>
                <a:ea typeface="黑体" panose="02010609060101010101" pitchFamily="49" charset="-122"/>
              </a:defRPr>
            </a:lvl1pPr>
          </a:lstStyle>
          <a:p>
            <a:r>
              <a:rPr lang="zh-CN" altLang="en-US" dirty="0"/>
              <a:t>第</a:t>
            </a:r>
            <a:fld id="{D4CB6D37-35D3-4727-8700-7C2312C62034}" type="slidenum">
              <a:rPr lang="zh-CN" altLang="en-US" smtClean="0"/>
              <a:pPr/>
              <a:t>‹#›</a:t>
            </a:fld>
            <a:r>
              <a:rPr lang="zh-CN" altLang="en-US" dirty="0"/>
              <a:t>页，共</a:t>
            </a:r>
            <a:r>
              <a:rPr lang="en-US" altLang="zh-CN" dirty="0"/>
              <a:t>25</a:t>
            </a:r>
            <a:r>
              <a:rPr lang="zh-CN" altLang="en-US" dirty="0"/>
              <a:t>页</a:t>
            </a:r>
          </a:p>
        </p:txBody>
      </p:sp>
    </p:spTree>
    <p:extLst>
      <p:ext uri="{BB962C8B-B14F-4D97-AF65-F5344CB8AC3E}">
        <p14:creationId xmlns:p14="http://schemas.microsoft.com/office/powerpoint/2010/main" val="3849797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32"/>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6204FE1-2C4D-4D85-96F5-AB388BAA9121}" type="datetimeFigureOut">
              <a:rPr lang="zh-CN" altLang="en-US" smtClean="0"/>
              <a:t>2018/1/20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2860743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6204FE1-2C4D-4D85-96F5-AB388BAA9121}" type="datetimeFigureOut">
              <a:rPr lang="zh-CN" altLang="en-US" smtClean="0"/>
              <a:t>2018/1/20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1362174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6204FE1-2C4D-4D85-96F5-AB388BAA9121}" type="datetimeFigureOut">
              <a:rPr lang="zh-CN" altLang="en-US" smtClean="0"/>
              <a:t>2018/1/20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13290330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zh-CN" altLang="en-US" noProof="1"/>
              <a:t>单击此处编辑母版副标题样式</a:t>
            </a:r>
          </a:p>
        </p:txBody>
      </p:sp>
      <p:sp>
        <p:nvSpPr>
          <p:cNvPr id="4" name="Rectangle 4"/>
          <p:cNvSpPr>
            <a:spLocks noGrp="1"/>
          </p:cNvSpPr>
          <p:nvPr>
            <p:ph type="sldNum" sz="quarter" idx="10"/>
          </p:nvPr>
        </p:nvSpPr>
        <p:spPr>
          <a:ln/>
        </p:spPr>
        <p:txBody>
          <a:bodyPr/>
          <a:lstStyle>
            <a:lvl1pPr>
              <a:defRPr/>
            </a:lvl1pPr>
          </a:lstStyle>
          <a:p>
            <a:fld id="{4D87127C-9A35-40D9-83B8-E7E5A0FF1376}" type="slidenum">
              <a:rPr lang="zh-CN" altLang="en-US"/>
              <a:pPr/>
              <a:t>‹#›</a:t>
            </a:fld>
            <a:endParaRPr lang="zh-CN" altLang="en-US"/>
          </a:p>
        </p:txBody>
      </p:sp>
    </p:spTree>
    <p:extLst>
      <p:ext uri="{BB962C8B-B14F-4D97-AF65-F5344CB8AC3E}">
        <p14:creationId xmlns:p14="http://schemas.microsoft.com/office/powerpoint/2010/main" val="8549876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xfrm>
            <a:off x="7493963" y="634207"/>
            <a:ext cx="1578600" cy="260350"/>
          </a:xfrm>
          <a:ln/>
        </p:spPr>
        <p:txBody>
          <a:bodyPr/>
          <a:lstStyle>
            <a:lvl1pPr>
              <a:defRPr sz="1400">
                <a:solidFill>
                  <a:schemeClr val="tx1"/>
                </a:solidFill>
                <a:latin typeface="黑体" panose="02010609060101010101" pitchFamily="49" charset="-122"/>
                <a:ea typeface="黑体" panose="02010609060101010101" pitchFamily="49" charset="-122"/>
              </a:defRPr>
            </a:lvl1pPr>
          </a:lstStyle>
          <a:p>
            <a:r>
              <a:rPr lang="zh-CN" altLang="en-US" dirty="0"/>
              <a:t>第</a:t>
            </a:r>
            <a:fld id="{D4CB6D37-35D3-4727-8700-7C2312C62034}" type="slidenum">
              <a:rPr lang="zh-CN" altLang="en-US" smtClean="0"/>
              <a:pPr/>
              <a:t>‹#›</a:t>
            </a:fld>
            <a:r>
              <a:rPr lang="zh-CN" altLang="en-US" dirty="0"/>
              <a:t>页，共</a:t>
            </a:r>
            <a:r>
              <a:rPr lang="en-US" altLang="zh-CN" dirty="0"/>
              <a:t>25</a:t>
            </a:r>
            <a:r>
              <a:rPr lang="zh-CN" altLang="en-US" dirty="0"/>
              <a:t>页</a:t>
            </a:r>
          </a:p>
        </p:txBody>
      </p:sp>
    </p:spTree>
    <p:extLst>
      <p:ext uri="{BB962C8B-B14F-4D97-AF65-F5344CB8AC3E}">
        <p14:creationId xmlns:p14="http://schemas.microsoft.com/office/powerpoint/2010/main" val="1834895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52"/>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77"/>
            <a:ext cx="7886700" cy="1500187"/>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zh-CN" altLang="en-US" noProof="1"/>
              <a:t>单击此处编辑母版文本样式</a:t>
            </a:r>
          </a:p>
        </p:txBody>
      </p:sp>
      <p:sp>
        <p:nvSpPr>
          <p:cNvPr id="4" name="Rectangle 4"/>
          <p:cNvSpPr>
            <a:spLocks noGrp="1"/>
          </p:cNvSpPr>
          <p:nvPr>
            <p:ph type="sldNum" sz="quarter" idx="10"/>
          </p:nvPr>
        </p:nvSpPr>
        <p:spPr>
          <a:ln/>
        </p:spPr>
        <p:txBody>
          <a:bodyPr/>
          <a:lstStyle>
            <a:lvl1pPr>
              <a:defRPr/>
            </a:lvl1pPr>
          </a:lstStyle>
          <a:p>
            <a:fld id="{0293B4F7-426D-46AB-B7C7-A3C368C4282E}" type="slidenum">
              <a:rPr lang="zh-CN" altLang="en-US"/>
              <a:pPr/>
              <a:t>‹#›</a:t>
            </a:fld>
            <a:endParaRPr lang="zh-CN" altLang="en-US"/>
          </a:p>
        </p:txBody>
      </p:sp>
    </p:spTree>
    <p:extLst>
      <p:ext uri="{BB962C8B-B14F-4D97-AF65-F5344CB8AC3E}">
        <p14:creationId xmlns:p14="http://schemas.microsoft.com/office/powerpoint/2010/main" val="20864536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90491" y="1141415"/>
            <a:ext cx="4401217" cy="54562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71353" y="1141415"/>
            <a:ext cx="4401217" cy="54562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p:cNvSpPr>
          <p:nvPr>
            <p:ph type="sldNum" sz="quarter" idx="10"/>
          </p:nvPr>
        </p:nvSpPr>
        <p:spPr>
          <a:ln/>
        </p:spPr>
        <p:txBody>
          <a:bodyPr/>
          <a:lstStyle>
            <a:lvl1pPr>
              <a:defRPr/>
            </a:lvl1pPr>
          </a:lstStyle>
          <a:p>
            <a:fld id="{3E72C6D1-ADCF-495C-93EC-C50C1F69B4E2}" type="slidenum">
              <a:rPr lang="zh-CN" altLang="en-US"/>
              <a:pPr/>
              <a:t>‹#›</a:t>
            </a:fld>
            <a:endParaRPr lang="zh-CN" altLang="en-US"/>
          </a:p>
        </p:txBody>
      </p:sp>
    </p:spTree>
    <p:extLst>
      <p:ext uri="{BB962C8B-B14F-4D97-AF65-F5344CB8AC3E}">
        <p14:creationId xmlns:p14="http://schemas.microsoft.com/office/powerpoint/2010/main" val="2403000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2" y="1681163"/>
            <a:ext cx="3887391"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2"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p:cNvSpPr>
            <a:spLocks noGrp="1"/>
          </p:cNvSpPr>
          <p:nvPr>
            <p:ph type="sldNum" sz="quarter" idx="10"/>
          </p:nvPr>
        </p:nvSpPr>
        <p:spPr>
          <a:ln/>
        </p:spPr>
        <p:txBody>
          <a:bodyPr/>
          <a:lstStyle>
            <a:lvl1pPr>
              <a:defRPr/>
            </a:lvl1pPr>
          </a:lstStyle>
          <a:p>
            <a:fld id="{91226091-BDED-448B-9526-86F403FE8AD8}" type="slidenum">
              <a:rPr lang="zh-CN" altLang="en-US"/>
              <a:pPr/>
              <a:t>‹#›</a:t>
            </a:fld>
            <a:endParaRPr lang="zh-CN" altLang="en-US"/>
          </a:p>
        </p:txBody>
      </p:sp>
    </p:spTree>
    <p:extLst>
      <p:ext uri="{BB962C8B-B14F-4D97-AF65-F5344CB8AC3E}">
        <p14:creationId xmlns:p14="http://schemas.microsoft.com/office/powerpoint/2010/main" val="41914856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p:cNvSpPr>
            <a:spLocks noGrp="1"/>
          </p:cNvSpPr>
          <p:nvPr>
            <p:ph type="sldNum" sz="quarter" idx="10"/>
          </p:nvPr>
        </p:nvSpPr>
        <p:spPr>
          <a:ln/>
        </p:spPr>
        <p:txBody>
          <a:bodyPr/>
          <a:lstStyle>
            <a:lvl1pPr>
              <a:defRPr/>
            </a:lvl1pPr>
          </a:lstStyle>
          <a:p>
            <a:fld id="{511759F8-96C6-496B-9220-71FDC4D38102}" type="slidenum">
              <a:rPr lang="zh-CN" altLang="en-US"/>
              <a:pPr/>
              <a:t>‹#›</a:t>
            </a:fld>
            <a:endParaRPr lang="zh-CN" altLang="en-US"/>
          </a:p>
        </p:txBody>
      </p:sp>
    </p:spTree>
    <p:extLst>
      <p:ext uri="{BB962C8B-B14F-4D97-AF65-F5344CB8AC3E}">
        <p14:creationId xmlns:p14="http://schemas.microsoft.com/office/powerpoint/2010/main" val="658363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p:cNvSpPr>
          <p:nvPr>
            <p:ph type="sldNum" sz="quarter" idx="10"/>
          </p:nvPr>
        </p:nvSpPr>
        <p:spPr>
          <a:ln/>
        </p:spPr>
        <p:txBody>
          <a:bodyPr/>
          <a:lstStyle>
            <a:lvl1pPr>
              <a:defRPr/>
            </a:lvl1pPr>
          </a:lstStyle>
          <a:p>
            <a:fld id="{24445DEA-4FD4-41FA-8523-80CF28F8B08C}" type="slidenum">
              <a:rPr lang="zh-CN" altLang="en-US"/>
              <a:pPr/>
              <a:t>‹#›</a:t>
            </a:fld>
            <a:endParaRPr lang="zh-CN" altLang="en-US"/>
          </a:p>
        </p:txBody>
      </p:sp>
    </p:spTree>
    <p:extLst>
      <p:ext uri="{BB962C8B-B14F-4D97-AF65-F5344CB8AC3E}">
        <p14:creationId xmlns:p14="http://schemas.microsoft.com/office/powerpoint/2010/main" val="1349841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54"/>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79"/>
            <a:ext cx="7886700" cy="1500187"/>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zh-CN" altLang="en-US" noProof="1"/>
              <a:t>单击此处编辑母版文本样式</a:t>
            </a:r>
          </a:p>
        </p:txBody>
      </p:sp>
      <p:sp>
        <p:nvSpPr>
          <p:cNvPr id="4" name="Rectangle 4"/>
          <p:cNvSpPr>
            <a:spLocks noGrp="1"/>
          </p:cNvSpPr>
          <p:nvPr>
            <p:ph type="sldNum" sz="quarter" idx="10"/>
          </p:nvPr>
        </p:nvSpPr>
        <p:spPr>
          <a:ln/>
        </p:spPr>
        <p:txBody>
          <a:bodyPr/>
          <a:lstStyle>
            <a:lvl1pPr>
              <a:defRPr/>
            </a:lvl1pPr>
          </a:lstStyle>
          <a:p>
            <a:fld id="{0293B4F7-426D-46AB-B7C7-A3C368C4282E}" type="slidenum">
              <a:rPr lang="zh-CN" altLang="en-US"/>
              <a:pPr/>
              <a:t>‹#›</a:t>
            </a:fld>
            <a:endParaRPr lang="zh-CN" altLang="en-US"/>
          </a:p>
        </p:txBody>
      </p:sp>
    </p:spTree>
    <p:extLst>
      <p:ext uri="{BB962C8B-B14F-4D97-AF65-F5344CB8AC3E}">
        <p14:creationId xmlns:p14="http://schemas.microsoft.com/office/powerpoint/2010/main" val="28440674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39"/>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zh-CN" altLang="en-US" noProof="1"/>
              <a:t>单击此处编辑母版文本样式</a:t>
            </a:r>
          </a:p>
        </p:txBody>
      </p:sp>
      <p:sp>
        <p:nvSpPr>
          <p:cNvPr id="5" name="Rectangle 4"/>
          <p:cNvSpPr>
            <a:spLocks noGrp="1"/>
          </p:cNvSpPr>
          <p:nvPr>
            <p:ph type="sldNum" sz="quarter" idx="10"/>
          </p:nvPr>
        </p:nvSpPr>
        <p:spPr>
          <a:ln/>
        </p:spPr>
        <p:txBody>
          <a:bodyPr/>
          <a:lstStyle>
            <a:lvl1pPr>
              <a:defRPr/>
            </a:lvl1pPr>
          </a:lstStyle>
          <a:p>
            <a:fld id="{F91916FB-4176-4934-8F7E-02DE97083402}" type="slidenum">
              <a:rPr lang="zh-CN" altLang="en-US"/>
              <a:pPr/>
              <a:t>‹#›</a:t>
            </a:fld>
            <a:endParaRPr lang="zh-CN" altLang="en-US"/>
          </a:p>
        </p:txBody>
      </p:sp>
    </p:spTree>
    <p:extLst>
      <p:ext uri="{BB962C8B-B14F-4D97-AF65-F5344CB8AC3E}">
        <p14:creationId xmlns:p14="http://schemas.microsoft.com/office/powerpoint/2010/main" val="2286284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39"/>
            <a:ext cx="4629150" cy="4873625"/>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pPr lvl="0"/>
            <a:endParaRPr lang="zh-CN" altLang="en-US" noProof="1">
              <a:sym typeface="Arial"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zh-CN" altLang="en-US" noProof="1"/>
              <a:t>单击此处编辑母版文本样式</a:t>
            </a:r>
          </a:p>
        </p:txBody>
      </p:sp>
      <p:sp>
        <p:nvSpPr>
          <p:cNvPr id="5" name="Rectangle 4"/>
          <p:cNvSpPr>
            <a:spLocks noGrp="1"/>
          </p:cNvSpPr>
          <p:nvPr>
            <p:ph type="sldNum" sz="quarter" idx="10"/>
          </p:nvPr>
        </p:nvSpPr>
        <p:spPr>
          <a:ln/>
        </p:spPr>
        <p:txBody>
          <a:bodyPr/>
          <a:lstStyle>
            <a:lvl1pPr>
              <a:defRPr/>
            </a:lvl1pPr>
          </a:lstStyle>
          <a:p>
            <a:fld id="{9A5A1172-D0DC-402B-892F-49531B08C08E}" type="slidenum">
              <a:rPr lang="zh-CN" altLang="en-US"/>
              <a:pPr/>
              <a:t>‹#›</a:t>
            </a:fld>
            <a:endParaRPr lang="zh-CN" altLang="en-US"/>
          </a:p>
        </p:txBody>
      </p:sp>
    </p:spTree>
    <p:extLst>
      <p:ext uri="{BB962C8B-B14F-4D97-AF65-F5344CB8AC3E}">
        <p14:creationId xmlns:p14="http://schemas.microsoft.com/office/powerpoint/2010/main" val="27426041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ln/>
        </p:spPr>
        <p:txBody>
          <a:bodyPr/>
          <a:lstStyle>
            <a:lvl1pPr>
              <a:defRPr/>
            </a:lvl1pPr>
          </a:lstStyle>
          <a:p>
            <a:fld id="{E9861DFC-0C9D-49B3-800E-EE71ABA6C50F}" type="slidenum">
              <a:rPr lang="zh-CN" altLang="en-US"/>
              <a:pPr/>
              <a:t>‹#›</a:t>
            </a:fld>
            <a:endParaRPr lang="zh-CN" altLang="en-US"/>
          </a:p>
        </p:txBody>
      </p:sp>
    </p:spTree>
    <p:extLst>
      <p:ext uri="{BB962C8B-B14F-4D97-AF65-F5344CB8AC3E}">
        <p14:creationId xmlns:p14="http://schemas.microsoft.com/office/powerpoint/2010/main" val="4039210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7051" y="188927"/>
            <a:ext cx="2245519" cy="6408737"/>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90488" y="188927"/>
            <a:ext cx="6606381" cy="6408737"/>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p:cNvSpPr>
          <p:nvPr>
            <p:ph type="sldNum" sz="quarter" idx="10"/>
          </p:nvPr>
        </p:nvSpPr>
        <p:spPr>
          <a:ln/>
        </p:spPr>
        <p:txBody>
          <a:bodyPr/>
          <a:lstStyle>
            <a:lvl1pPr>
              <a:defRPr/>
            </a:lvl1pPr>
          </a:lstStyle>
          <a:p>
            <a:fld id="{1A3C7DC2-AF41-4435-A771-2F699D18D696}" type="slidenum">
              <a:rPr lang="zh-CN" altLang="en-US"/>
              <a:pPr/>
              <a:t>‹#›</a:t>
            </a:fld>
            <a:endParaRPr lang="zh-CN" altLang="en-US"/>
          </a:p>
        </p:txBody>
      </p:sp>
    </p:spTree>
    <p:extLst>
      <p:ext uri="{BB962C8B-B14F-4D97-AF65-F5344CB8AC3E}">
        <p14:creationId xmlns:p14="http://schemas.microsoft.com/office/powerpoint/2010/main" val="2333021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90491" y="1141415"/>
            <a:ext cx="4401217" cy="54562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71354" y="1141415"/>
            <a:ext cx="4401217" cy="54562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p:cNvSpPr>
          <p:nvPr>
            <p:ph type="sldNum" sz="quarter" idx="10"/>
          </p:nvPr>
        </p:nvSpPr>
        <p:spPr>
          <a:ln/>
        </p:spPr>
        <p:txBody>
          <a:bodyPr/>
          <a:lstStyle>
            <a:lvl1pPr>
              <a:defRPr/>
            </a:lvl1pPr>
          </a:lstStyle>
          <a:p>
            <a:fld id="{3E72C6D1-ADCF-495C-93EC-C50C1F69B4E2}" type="slidenum">
              <a:rPr lang="zh-CN" altLang="en-US"/>
              <a:pPr/>
              <a:t>‹#›</a:t>
            </a:fld>
            <a:endParaRPr lang="zh-CN" altLang="en-US"/>
          </a:p>
        </p:txBody>
      </p:sp>
    </p:spTree>
    <p:extLst>
      <p:ext uri="{BB962C8B-B14F-4D97-AF65-F5344CB8AC3E}">
        <p14:creationId xmlns:p14="http://schemas.microsoft.com/office/powerpoint/2010/main" val="1106163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2" y="1681163"/>
            <a:ext cx="3887391"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2"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p:cNvSpPr>
            <a:spLocks noGrp="1"/>
          </p:cNvSpPr>
          <p:nvPr>
            <p:ph type="sldNum" sz="quarter" idx="10"/>
          </p:nvPr>
        </p:nvSpPr>
        <p:spPr>
          <a:ln/>
        </p:spPr>
        <p:txBody>
          <a:bodyPr/>
          <a:lstStyle>
            <a:lvl1pPr>
              <a:defRPr/>
            </a:lvl1pPr>
          </a:lstStyle>
          <a:p>
            <a:fld id="{91226091-BDED-448B-9526-86F403FE8AD8}" type="slidenum">
              <a:rPr lang="zh-CN" altLang="en-US"/>
              <a:pPr/>
              <a:t>‹#›</a:t>
            </a:fld>
            <a:endParaRPr lang="zh-CN" altLang="en-US"/>
          </a:p>
        </p:txBody>
      </p:sp>
    </p:spTree>
    <p:extLst>
      <p:ext uri="{BB962C8B-B14F-4D97-AF65-F5344CB8AC3E}">
        <p14:creationId xmlns:p14="http://schemas.microsoft.com/office/powerpoint/2010/main" val="1334236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p:cNvSpPr>
            <a:spLocks noGrp="1"/>
          </p:cNvSpPr>
          <p:nvPr>
            <p:ph type="sldNum" sz="quarter" idx="10"/>
          </p:nvPr>
        </p:nvSpPr>
        <p:spPr>
          <a:ln/>
        </p:spPr>
        <p:txBody>
          <a:bodyPr/>
          <a:lstStyle>
            <a:lvl1pPr>
              <a:defRPr/>
            </a:lvl1pPr>
          </a:lstStyle>
          <a:p>
            <a:fld id="{511759F8-96C6-496B-9220-71FDC4D38102}" type="slidenum">
              <a:rPr lang="zh-CN" altLang="en-US"/>
              <a:pPr/>
              <a:t>‹#›</a:t>
            </a:fld>
            <a:endParaRPr lang="zh-CN" altLang="en-US"/>
          </a:p>
        </p:txBody>
      </p:sp>
    </p:spTree>
    <p:extLst>
      <p:ext uri="{BB962C8B-B14F-4D97-AF65-F5344CB8AC3E}">
        <p14:creationId xmlns:p14="http://schemas.microsoft.com/office/powerpoint/2010/main" val="1297171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p:cNvSpPr>
          <p:nvPr>
            <p:ph type="sldNum" sz="quarter" idx="10"/>
          </p:nvPr>
        </p:nvSpPr>
        <p:spPr>
          <a:ln/>
        </p:spPr>
        <p:txBody>
          <a:bodyPr/>
          <a:lstStyle>
            <a:lvl1pPr>
              <a:defRPr/>
            </a:lvl1pPr>
          </a:lstStyle>
          <a:p>
            <a:fld id="{24445DEA-4FD4-41FA-8523-80CF28F8B08C}" type="slidenum">
              <a:rPr lang="zh-CN" altLang="en-US"/>
              <a:pPr/>
              <a:t>‹#›</a:t>
            </a:fld>
            <a:endParaRPr lang="zh-CN" altLang="en-US"/>
          </a:p>
        </p:txBody>
      </p:sp>
    </p:spTree>
    <p:extLst>
      <p:ext uri="{BB962C8B-B14F-4D97-AF65-F5344CB8AC3E}">
        <p14:creationId xmlns:p14="http://schemas.microsoft.com/office/powerpoint/2010/main" val="1755161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41"/>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zh-CN" altLang="en-US" noProof="1"/>
              <a:t>单击此处编辑母版文本样式</a:t>
            </a:r>
          </a:p>
        </p:txBody>
      </p:sp>
      <p:sp>
        <p:nvSpPr>
          <p:cNvPr id="5" name="Rectangle 4"/>
          <p:cNvSpPr>
            <a:spLocks noGrp="1"/>
          </p:cNvSpPr>
          <p:nvPr>
            <p:ph type="sldNum" sz="quarter" idx="10"/>
          </p:nvPr>
        </p:nvSpPr>
        <p:spPr>
          <a:ln/>
        </p:spPr>
        <p:txBody>
          <a:bodyPr/>
          <a:lstStyle>
            <a:lvl1pPr>
              <a:defRPr/>
            </a:lvl1pPr>
          </a:lstStyle>
          <a:p>
            <a:fld id="{F91916FB-4176-4934-8F7E-02DE97083402}" type="slidenum">
              <a:rPr lang="zh-CN" altLang="en-US"/>
              <a:pPr/>
              <a:t>‹#›</a:t>
            </a:fld>
            <a:endParaRPr lang="zh-CN" altLang="en-US"/>
          </a:p>
        </p:txBody>
      </p:sp>
    </p:spTree>
    <p:extLst>
      <p:ext uri="{BB962C8B-B14F-4D97-AF65-F5344CB8AC3E}">
        <p14:creationId xmlns:p14="http://schemas.microsoft.com/office/powerpoint/2010/main" val="3320572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41"/>
            <a:ext cx="4629150" cy="4873625"/>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pPr lvl="0"/>
            <a:endParaRPr lang="zh-CN" altLang="en-US" noProof="1">
              <a:sym typeface="Arial"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zh-CN" altLang="en-US" noProof="1"/>
              <a:t>单击此处编辑母版文本样式</a:t>
            </a:r>
          </a:p>
        </p:txBody>
      </p:sp>
      <p:sp>
        <p:nvSpPr>
          <p:cNvPr id="5" name="Rectangle 4"/>
          <p:cNvSpPr>
            <a:spLocks noGrp="1"/>
          </p:cNvSpPr>
          <p:nvPr>
            <p:ph type="sldNum" sz="quarter" idx="10"/>
          </p:nvPr>
        </p:nvSpPr>
        <p:spPr>
          <a:ln/>
        </p:spPr>
        <p:txBody>
          <a:bodyPr/>
          <a:lstStyle>
            <a:lvl1pPr>
              <a:defRPr/>
            </a:lvl1pPr>
          </a:lstStyle>
          <a:p>
            <a:fld id="{9A5A1172-D0DC-402B-892F-49531B08C08E}" type="slidenum">
              <a:rPr lang="zh-CN" altLang="en-US"/>
              <a:pPr/>
              <a:t>‹#›</a:t>
            </a:fld>
            <a:endParaRPr lang="zh-CN" altLang="en-US"/>
          </a:p>
        </p:txBody>
      </p:sp>
    </p:spTree>
    <p:extLst>
      <p:ext uri="{BB962C8B-B14F-4D97-AF65-F5344CB8AC3E}">
        <p14:creationId xmlns:p14="http://schemas.microsoft.com/office/powerpoint/2010/main" val="3801201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1116015" y="188929"/>
            <a:ext cx="76327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Arial" panose="020B0604020202020204" pitchFamily="34" charset="0"/>
              </a:rPr>
              <a:t>单击此处编辑母版标题样式</a:t>
            </a:r>
          </a:p>
        </p:txBody>
      </p:sp>
      <p:sp>
        <p:nvSpPr>
          <p:cNvPr id="2051" name="Rectangle 4"/>
          <p:cNvSpPr>
            <a:spLocks noGrp="1"/>
          </p:cNvSpPr>
          <p:nvPr>
            <p:ph type="sldNum" sz="quarter"/>
          </p:nvPr>
        </p:nvSpPr>
        <p:spPr>
          <a:xfrm>
            <a:off x="8461383" y="6597650"/>
            <a:ext cx="576263" cy="260350"/>
          </a:xfrm>
          <a:prstGeom prst="rect">
            <a:avLst/>
          </a:prstGeom>
          <a:noFill/>
          <a:ln w="9525">
            <a:noFill/>
            <a:miter/>
          </a:ln>
        </p:spPr>
        <p:txBody>
          <a:bodyPr vert="horz" wrap="square" lIns="91440" tIns="45720" rIns="91440" bIns="45720" numCol="1" anchor="t" anchorCtr="0" compatLnSpc="1">
            <a:prstTxWarp prst="textNoShape">
              <a:avLst/>
            </a:prstTxWarp>
          </a:bodyPr>
          <a:lstStyle>
            <a:lvl1pPr algn="r">
              <a:defRPr sz="1200"/>
            </a:lvl1pPr>
          </a:lstStyle>
          <a:p>
            <a:fld id="{C839CE0F-CBDC-4CED-8695-46919ECAD35D}" type="slidenum">
              <a:rPr lang="zh-CN" altLang="en-US"/>
              <a:pPr/>
              <a:t>‹#›</a:t>
            </a:fld>
            <a:endParaRPr lang="zh-CN" altLang="en-US"/>
          </a:p>
        </p:txBody>
      </p:sp>
      <p:sp>
        <p:nvSpPr>
          <p:cNvPr id="2052" name="Rectangle 6"/>
          <p:cNvSpPr>
            <a:spLocks noGrp="1" noChangeArrowheads="1"/>
          </p:cNvSpPr>
          <p:nvPr>
            <p:ph type="body" idx="4294967295"/>
          </p:nvPr>
        </p:nvSpPr>
        <p:spPr bwMode="auto">
          <a:xfrm>
            <a:off x="90488" y="1141415"/>
            <a:ext cx="8982075" cy="5456237"/>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zh-CN" altLang="en-US">
                <a:sym typeface="Arial" panose="020B0604020202020204" pitchFamily="34" charset="0"/>
              </a:rPr>
              <a:t>单击此处编辑母版文本样式</a:t>
            </a:r>
          </a:p>
          <a:p>
            <a:pPr lvl="1"/>
            <a:r>
              <a:rPr lang="zh-CN" altLang="en-US">
                <a:sym typeface="Arial" panose="020B0604020202020204" pitchFamily="34" charset="0"/>
              </a:rPr>
              <a:t>第二级</a:t>
            </a:r>
          </a:p>
          <a:p>
            <a:pPr lvl="2"/>
            <a:r>
              <a:rPr lang="zh-CN" altLang="en-US">
                <a:sym typeface="Arial" panose="020B0604020202020204" pitchFamily="34" charset="0"/>
              </a:rPr>
              <a:t>第三级</a:t>
            </a:r>
          </a:p>
          <a:p>
            <a:pPr lvl="3"/>
            <a:r>
              <a:rPr lang="zh-CN" altLang="en-US">
                <a:sym typeface="Arial" panose="020B0604020202020204" pitchFamily="34" charset="0"/>
              </a:rPr>
              <a:t>第四级</a:t>
            </a:r>
          </a:p>
          <a:p>
            <a:pPr lvl="4"/>
            <a:r>
              <a:rPr lang="zh-CN" altLang="en-US">
                <a:sym typeface="Arial" panose="020B0604020202020204" pitchFamily="34" charset="0"/>
              </a:rPr>
              <a:t>第五级</a:t>
            </a:r>
          </a:p>
        </p:txBody>
      </p:sp>
      <p:sp>
        <p:nvSpPr>
          <p:cNvPr id="2053" name="Line 7"/>
          <p:cNvSpPr>
            <a:spLocks noChangeShapeType="1"/>
          </p:cNvSpPr>
          <p:nvPr/>
        </p:nvSpPr>
        <p:spPr bwMode="auto">
          <a:xfrm flipV="1">
            <a:off x="8" y="1052529"/>
            <a:ext cx="9109075" cy="1587"/>
          </a:xfrm>
          <a:prstGeom prst="line">
            <a:avLst/>
          </a:prstGeom>
          <a:noFill/>
          <a:ln w="4127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Tree>
    <p:extLst>
      <p:ext uri="{BB962C8B-B14F-4D97-AF65-F5344CB8AC3E}">
        <p14:creationId xmlns:p14="http://schemas.microsoft.com/office/powerpoint/2010/main" val="320921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sz="3200" b="1" kern="1200">
          <a:solidFill>
            <a:schemeClr val="tx2"/>
          </a:solidFill>
          <a:latin typeface="+mj-lt"/>
          <a:ea typeface="+mj-ea"/>
          <a:cs typeface="+mj-cs"/>
          <a:sym typeface="Arial" panose="020B0604020202020204" pitchFamily="34" charset="0"/>
        </a:defRPr>
      </a:lvl1pPr>
      <a:lvl2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2pPr>
      <a:lvl3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3pPr>
      <a:lvl4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4pPr>
      <a:lvl5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5pPr>
      <a:lvl6pPr marL="457189"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6pPr>
      <a:lvl7pPr marL="914377"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7pPr>
      <a:lvl8pPr marL="1371566"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8pPr>
      <a:lvl9pPr marL="1828754"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9pPr>
    </p:titleStyle>
    <p:bodyStyle>
      <a:lvl1pPr marL="342891" indent="-342891" algn="l" rtl="0" eaLnBrk="0" fontAlgn="base" hangingPunct="0">
        <a:spcBef>
          <a:spcPct val="20000"/>
        </a:spcBef>
        <a:spcAft>
          <a:spcPct val="0"/>
        </a:spcAft>
        <a:buChar char="•"/>
        <a:defRPr sz="3200" kern="1200">
          <a:solidFill>
            <a:schemeClr val="tx1"/>
          </a:solidFill>
          <a:latin typeface="+mn-lt"/>
          <a:ea typeface="+mn-ea"/>
          <a:cs typeface="+mn-cs"/>
          <a:sym typeface="Arial" panose="020B0604020202020204" pitchFamily="34" charset="0"/>
        </a:defRPr>
      </a:lvl1pPr>
      <a:lvl2pPr marL="742932" lvl="1" indent="-285744" algn="l" rtl="0" eaLnBrk="0" fontAlgn="base" hangingPunct="0">
        <a:spcBef>
          <a:spcPct val="20000"/>
        </a:spcBef>
        <a:spcAft>
          <a:spcPct val="0"/>
        </a:spcAft>
        <a:buChar char="–"/>
        <a:defRPr sz="2800" kern="1200">
          <a:solidFill>
            <a:schemeClr val="tx1"/>
          </a:solidFill>
          <a:latin typeface="+mn-lt"/>
          <a:ea typeface="+mn-ea"/>
          <a:cs typeface="+mn-cs"/>
          <a:sym typeface="Arial" panose="020B0604020202020204" pitchFamily="34" charset="0"/>
        </a:defRPr>
      </a:lvl2pPr>
      <a:lvl3pPr marL="1142971" lvl="2" indent="-228594" algn="l" rtl="0" eaLnBrk="0" fontAlgn="base" hangingPunct="0">
        <a:spcBef>
          <a:spcPct val="20000"/>
        </a:spcBef>
        <a:spcAft>
          <a:spcPct val="0"/>
        </a:spcAft>
        <a:buChar char="•"/>
        <a:defRPr sz="2400" kern="1200">
          <a:solidFill>
            <a:schemeClr val="tx1"/>
          </a:solidFill>
          <a:latin typeface="+mn-lt"/>
          <a:ea typeface="+mn-ea"/>
          <a:cs typeface="+mn-cs"/>
          <a:sym typeface="Arial" panose="020B0604020202020204" pitchFamily="34" charset="0"/>
        </a:defRPr>
      </a:lvl3pPr>
      <a:lvl4pPr marL="1600160" lvl="3" indent="-228594" algn="l"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4pPr>
      <a:lvl5pPr marL="2057349" lvl="4" indent="-228594" algn="l"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5pPr>
      <a:lvl6pPr marL="2514537" lvl="5" indent="-228594" algn="l" defTabSz="914377"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6pPr>
      <a:lvl7pPr marL="2971726" lvl="6" indent="-228594" algn="l" defTabSz="914377"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7pPr>
      <a:lvl8pPr marL="3428914" lvl="7" indent="-228594" algn="l" defTabSz="914377"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8pPr>
      <a:lvl9pPr marL="3886103" lvl="8" indent="-228594" algn="l" defTabSz="914377"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9pPr>
    </p:bodyStyle>
    <p:otherStyle>
      <a:lvl1pPr marL="0" lvl="0"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189" lvl="1"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914377" lvl="2"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371566" lvl="3"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828754" lvl="4"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2285943" lvl="5"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743131" lvl="6"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3200320" lvl="7"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3657509" lvl="8"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204FE1-2C4D-4D85-96F5-AB388BAA9121}" type="datetimeFigureOut">
              <a:rPr lang="zh-CN" altLang="en-US" smtClean="0"/>
              <a:t>2018/1/20</a:t>
            </a:fld>
            <a:endParaRPr lang="zh-CN" altLang="en-US"/>
          </a:p>
        </p:txBody>
      </p:sp>
      <p:sp>
        <p:nvSpPr>
          <p:cNvPr id="5" name="Footer Placeholder 4"/>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1F807-8D21-4BFB-97A0-723D830C755B}" type="slidenum">
              <a:rPr lang="zh-CN" altLang="en-US" smtClean="0"/>
              <a:t>‹#›</a:t>
            </a:fld>
            <a:endParaRPr lang="zh-CN" altLang="en-US"/>
          </a:p>
        </p:txBody>
      </p:sp>
    </p:spTree>
    <p:extLst>
      <p:ext uri="{BB962C8B-B14F-4D97-AF65-F5344CB8AC3E}">
        <p14:creationId xmlns:p14="http://schemas.microsoft.com/office/powerpoint/2010/main" val="39454813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1116015" y="188927"/>
            <a:ext cx="76327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Arial" panose="020B0604020202020204" pitchFamily="34" charset="0"/>
              </a:rPr>
              <a:t>单击此处编辑母版标题样式</a:t>
            </a:r>
          </a:p>
        </p:txBody>
      </p:sp>
      <p:sp>
        <p:nvSpPr>
          <p:cNvPr id="2051" name="Rectangle 4"/>
          <p:cNvSpPr>
            <a:spLocks noGrp="1"/>
          </p:cNvSpPr>
          <p:nvPr>
            <p:ph type="sldNum" sz="quarter"/>
          </p:nvPr>
        </p:nvSpPr>
        <p:spPr>
          <a:xfrm>
            <a:off x="8461382" y="6597650"/>
            <a:ext cx="576263" cy="260350"/>
          </a:xfrm>
          <a:prstGeom prst="rect">
            <a:avLst/>
          </a:prstGeom>
          <a:noFill/>
          <a:ln w="9525">
            <a:noFill/>
            <a:miter/>
          </a:ln>
        </p:spPr>
        <p:txBody>
          <a:bodyPr vert="horz" wrap="square" lIns="91440" tIns="45720" rIns="91440" bIns="45720" numCol="1" anchor="t" anchorCtr="0" compatLnSpc="1">
            <a:prstTxWarp prst="textNoShape">
              <a:avLst/>
            </a:prstTxWarp>
          </a:bodyPr>
          <a:lstStyle>
            <a:lvl1pPr algn="r">
              <a:defRPr sz="1200"/>
            </a:lvl1pPr>
          </a:lstStyle>
          <a:p>
            <a:fld id="{C839CE0F-CBDC-4CED-8695-46919ECAD35D}" type="slidenum">
              <a:rPr lang="zh-CN" altLang="en-US"/>
              <a:pPr/>
              <a:t>‹#›</a:t>
            </a:fld>
            <a:endParaRPr lang="zh-CN" altLang="en-US"/>
          </a:p>
        </p:txBody>
      </p:sp>
      <p:sp>
        <p:nvSpPr>
          <p:cNvPr id="2052" name="Rectangle 6"/>
          <p:cNvSpPr>
            <a:spLocks noGrp="1" noChangeArrowheads="1"/>
          </p:cNvSpPr>
          <p:nvPr>
            <p:ph type="body" idx="4294967295"/>
          </p:nvPr>
        </p:nvSpPr>
        <p:spPr bwMode="auto">
          <a:xfrm>
            <a:off x="90488" y="1141415"/>
            <a:ext cx="8982075" cy="5456237"/>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zh-CN" altLang="en-US">
                <a:sym typeface="Arial" panose="020B0604020202020204" pitchFamily="34" charset="0"/>
              </a:rPr>
              <a:t>单击此处编辑母版文本样式</a:t>
            </a:r>
          </a:p>
          <a:p>
            <a:pPr lvl="1"/>
            <a:r>
              <a:rPr lang="zh-CN" altLang="en-US">
                <a:sym typeface="Arial" panose="020B0604020202020204" pitchFamily="34" charset="0"/>
              </a:rPr>
              <a:t>第二级</a:t>
            </a:r>
          </a:p>
          <a:p>
            <a:pPr lvl="2"/>
            <a:r>
              <a:rPr lang="zh-CN" altLang="en-US">
                <a:sym typeface="Arial" panose="020B0604020202020204" pitchFamily="34" charset="0"/>
              </a:rPr>
              <a:t>第三级</a:t>
            </a:r>
          </a:p>
          <a:p>
            <a:pPr lvl="3"/>
            <a:r>
              <a:rPr lang="zh-CN" altLang="en-US">
                <a:sym typeface="Arial" panose="020B0604020202020204" pitchFamily="34" charset="0"/>
              </a:rPr>
              <a:t>第四级</a:t>
            </a:r>
          </a:p>
          <a:p>
            <a:pPr lvl="4"/>
            <a:r>
              <a:rPr lang="zh-CN" altLang="en-US">
                <a:sym typeface="Arial" panose="020B0604020202020204" pitchFamily="34" charset="0"/>
              </a:rPr>
              <a:t>第五级</a:t>
            </a:r>
          </a:p>
        </p:txBody>
      </p:sp>
      <p:sp>
        <p:nvSpPr>
          <p:cNvPr id="2053" name="Line 7"/>
          <p:cNvSpPr>
            <a:spLocks noChangeShapeType="1"/>
          </p:cNvSpPr>
          <p:nvPr/>
        </p:nvSpPr>
        <p:spPr bwMode="auto">
          <a:xfrm flipV="1">
            <a:off x="7" y="1052527"/>
            <a:ext cx="9109075" cy="1587"/>
          </a:xfrm>
          <a:prstGeom prst="line">
            <a:avLst/>
          </a:prstGeom>
          <a:noFill/>
          <a:ln w="4127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Tree>
    <p:extLst>
      <p:ext uri="{BB962C8B-B14F-4D97-AF65-F5344CB8AC3E}">
        <p14:creationId xmlns:p14="http://schemas.microsoft.com/office/powerpoint/2010/main" val="373087295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0" fontAlgn="base" hangingPunct="0">
        <a:spcBef>
          <a:spcPct val="0"/>
        </a:spcBef>
        <a:spcAft>
          <a:spcPct val="0"/>
        </a:spcAft>
        <a:defRPr sz="3200" b="1" kern="1200">
          <a:solidFill>
            <a:schemeClr val="tx2"/>
          </a:solidFill>
          <a:latin typeface="+mj-lt"/>
          <a:ea typeface="+mj-ea"/>
          <a:cs typeface="+mj-cs"/>
          <a:sym typeface="Arial" panose="020B0604020202020204" pitchFamily="34" charset="0"/>
        </a:defRPr>
      </a:lvl1pPr>
      <a:lvl2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2pPr>
      <a:lvl3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3pPr>
      <a:lvl4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4pPr>
      <a:lvl5pPr algn="l" rtl="0" eaLnBrk="0" fontAlgn="base" hangingPunct="0">
        <a:spcBef>
          <a:spcPct val="0"/>
        </a:spcBef>
        <a:spcAft>
          <a:spcPct val="0"/>
        </a:spcAft>
        <a:defRPr sz="3200" b="1">
          <a:solidFill>
            <a:schemeClr val="tx2"/>
          </a:solidFill>
          <a:latin typeface="Arial" pitchFamily="34" charset="0"/>
          <a:ea typeface="宋体" pitchFamily="2" charset="-122"/>
          <a:sym typeface="Arial" panose="020B0604020202020204" pitchFamily="34" charset="0"/>
        </a:defRPr>
      </a:lvl5pPr>
      <a:lvl6pPr marL="457189"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6pPr>
      <a:lvl7pPr marL="914377"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7pPr>
      <a:lvl8pPr marL="1371566"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8pPr>
      <a:lvl9pPr marL="1828754" algn="l" rtl="0" eaLnBrk="0" fontAlgn="base" hangingPunct="0">
        <a:spcBef>
          <a:spcPct val="0"/>
        </a:spcBef>
        <a:spcAft>
          <a:spcPct val="0"/>
        </a:spcAft>
        <a:defRPr sz="3200" b="1">
          <a:solidFill>
            <a:schemeClr val="tx2"/>
          </a:solidFill>
          <a:latin typeface="Arial" pitchFamily="34" charset="0"/>
          <a:ea typeface="宋体" pitchFamily="2" charset="-122"/>
          <a:sym typeface="Arial" pitchFamily="34" charset="0"/>
        </a:defRPr>
      </a:lvl9pPr>
    </p:titleStyle>
    <p:bodyStyle>
      <a:lvl1pPr marL="342891" indent="-342891" algn="l" rtl="0" eaLnBrk="0" fontAlgn="base" hangingPunct="0">
        <a:spcBef>
          <a:spcPct val="20000"/>
        </a:spcBef>
        <a:spcAft>
          <a:spcPct val="0"/>
        </a:spcAft>
        <a:buChar char="•"/>
        <a:defRPr sz="3200" kern="1200">
          <a:solidFill>
            <a:schemeClr val="tx1"/>
          </a:solidFill>
          <a:latin typeface="+mn-lt"/>
          <a:ea typeface="+mn-ea"/>
          <a:cs typeface="+mn-cs"/>
          <a:sym typeface="Arial" panose="020B0604020202020204" pitchFamily="34" charset="0"/>
        </a:defRPr>
      </a:lvl1pPr>
      <a:lvl2pPr marL="742932" lvl="1" indent="-285744" algn="l" rtl="0" eaLnBrk="0" fontAlgn="base" hangingPunct="0">
        <a:spcBef>
          <a:spcPct val="20000"/>
        </a:spcBef>
        <a:spcAft>
          <a:spcPct val="0"/>
        </a:spcAft>
        <a:buChar char="–"/>
        <a:defRPr sz="2800" kern="1200">
          <a:solidFill>
            <a:schemeClr val="tx1"/>
          </a:solidFill>
          <a:latin typeface="+mn-lt"/>
          <a:ea typeface="+mn-ea"/>
          <a:cs typeface="+mn-cs"/>
          <a:sym typeface="Arial" panose="020B0604020202020204" pitchFamily="34" charset="0"/>
        </a:defRPr>
      </a:lvl2pPr>
      <a:lvl3pPr marL="1142971" lvl="2" indent="-228594" algn="l" rtl="0" eaLnBrk="0" fontAlgn="base" hangingPunct="0">
        <a:spcBef>
          <a:spcPct val="20000"/>
        </a:spcBef>
        <a:spcAft>
          <a:spcPct val="0"/>
        </a:spcAft>
        <a:buChar char="•"/>
        <a:defRPr sz="2400" kern="1200">
          <a:solidFill>
            <a:schemeClr val="tx1"/>
          </a:solidFill>
          <a:latin typeface="+mn-lt"/>
          <a:ea typeface="+mn-ea"/>
          <a:cs typeface="+mn-cs"/>
          <a:sym typeface="Arial" panose="020B0604020202020204" pitchFamily="34" charset="0"/>
        </a:defRPr>
      </a:lvl3pPr>
      <a:lvl4pPr marL="1600160" lvl="3" indent="-228594" algn="l"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4pPr>
      <a:lvl5pPr marL="2057349" lvl="4" indent="-228594" algn="l"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5pPr>
      <a:lvl6pPr marL="2514537" lvl="5" indent="-228594" algn="l" defTabSz="914377"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6pPr>
      <a:lvl7pPr marL="2971726" lvl="6" indent="-228594" algn="l" defTabSz="914377"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7pPr>
      <a:lvl8pPr marL="3428914" lvl="7" indent="-228594" algn="l" defTabSz="914377"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8pPr>
      <a:lvl9pPr marL="3886103" lvl="8" indent="-228594" algn="l" defTabSz="914377" eaLnBrk="0" fontAlgn="base" latinLnBrk="0" hangingPunct="0">
        <a:spcBef>
          <a:spcPct val="20000"/>
        </a:spcBef>
        <a:spcAft>
          <a:spcPct val="0"/>
        </a:spcAft>
        <a:buChar char="»"/>
        <a:defRPr sz="2000" b="0" i="0" kern="1200" baseline="0">
          <a:solidFill>
            <a:schemeClr val="tx1"/>
          </a:solidFill>
          <a:latin typeface="+mn-lt"/>
          <a:ea typeface="+mn-ea"/>
          <a:cs typeface="+mn-cs"/>
          <a:sym typeface="Arial" pitchFamily="34" charset="0"/>
        </a:defRPr>
      </a:lvl9pPr>
    </p:bodyStyle>
    <p:otherStyle>
      <a:lvl1pPr marL="0" lvl="0"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189" lvl="1"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914377" lvl="2"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371566" lvl="3"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828754" lvl="4"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2285943" lvl="5"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743131" lvl="6"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3200320" lvl="7"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3657509" lvl="8" indent="0" algn="l" defTabSz="914377"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27.png"/><Relationship Id="rId4" Type="http://schemas.openxmlformats.org/officeDocument/2006/relationships/diagramLayout" Target="../diagrams/layout5.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27.png"/><Relationship Id="rId4" Type="http://schemas.openxmlformats.org/officeDocument/2006/relationships/diagramLayout" Target="../diagrams/layout6.xm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36.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588" y="0"/>
            <a:ext cx="9145588" cy="6858000"/>
          </a:xfrm>
          <a:prstGeom prst="rect">
            <a:avLst/>
          </a:prstGeom>
          <a:solidFill>
            <a:schemeClr val="bg1">
              <a:alpha val="5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文本占位符 4097"/>
          <p:cNvSpPr>
            <a:spLocks noGrp="1" noChangeArrowheads="1"/>
          </p:cNvSpPr>
          <p:nvPr>
            <p:ph idx="1"/>
          </p:nvPr>
        </p:nvSpPr>
        <p:spPr>
          <a:xfrm>
            <a:off x="3067051" y="6212514"/>
            <a:ext cx="2705100" cy="549275"/>
          </a:xfrm>
          <a:ln>
            <a:noFill/>
          </a:ln>
          <a:extLst>
            <a:ext uri="{91240B29-F687-4F45-9708-019B960494DF}">
              <a14:hiddenLine xmlns:a14="http://schemas.microsoft.com/office/drawing/2010/main" w="9525">
                <a:solidFill>
                  <a:srgbClr val="800000"/>
                </a:solidFill>
                <a:miter lim="800000"/>
                <a:headEnd/>
                <a:tailEnd/>
              </a14:hiddenLine>
            </a:ext>
          </a:extLst>
        </p:spPr>
        <p:txBody>
          <a:bodyPr/>
          <a:lstStyle/>
          <a:p>
            <a:pPr algn="ctr">
              <a:lnSpc>
                <a:spcPct val="150000"/>
              </a:lnSpc>
              <a:spcBef>
                <a:spcPct val="0"/>
              </a:spcBef>
              <a:buFontTx/>
              <a:buNone/>
            </a:pPr>
            <a:r>
              <a:rPr lang="en-US" altLang="zh-CN" sz="1800" dirty="0">
                <a:latin typeface="黑体" panose="02010609060101010101" pitchFamily="49" charset="-122"/>
                <a:ea typeface="黑体" panose="02010609060101010101" pitchFamily="49" charset="-122"/>
              </a:rPr>
              <a:t>2018</a:t>
            </a:r>
            <a:r>
              <a:rPr lang="zh-CN" altLang="en-US" sz="1800" dirty="0">
                <a:latin typeface="黑体" panose="02010609060101010101" pitchFamily="49" charset="-122"/>
                <a:ea typeface="黑体" panose="02010609060101010101" pitchFamily="49" charset="-122"/>
              </a:rPr>
              <a:t>年</a:t>
            </a:r>
            <a:r>
              <a:rPr lang="en-US" altLang="zh-CN" sz="1800" dirty="0">
                <a:latin typeface="黑体" panose="02010609060101010101" pitchFamily="49" charset="-122"/>
                <a:ea typeface="黑体" panose="02010609060101010101" pitchFamily="49" charset="-122"/>
              </a:rPr>
              <a:t>01</a:t>
            </a:r>
            <a:r>
              <a:rPr lang="zh-CN" altLang="en-US" sz="1800" dirty="0">
                <a:latin typeface="黑体" panose="02010609060101010101" pitchFamily="49" charset="-122"/>
                <a:ea typeface="黑体" panose="02010609060101010101" pitchFamily="49" charset="-122"/>
              </a:rPr>
              <a:t>月</a:t>
            </a:r>
            <a:endParaRPr lang="zh-CN" altLang="en-US" sz="1800"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sp>
        <p:nvSpPr>
          <p:cNvPr id="12" name="矩形 1"/>
          <p:cNvSpPr>
            <a:spLocks noChangeArrowheads="1"/>
          </p:cNvSpPr>
          <p:nvPr/>
        </p:nvSpPr>
        <p:spPr bwMode="auto">
          <a:xfrm>
            <a:off x="1300232" y="1683728"/>
            <a:ext cx="6238755"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ctr">
              <a:lnSpc>
                <a:spcPct val="150000"/>
              </a:lnSpc>
              <a:spcBef>
                <a:spcPct val="0"/>
              </a:spcBef>
              <a:buNone/>
            </a:pPr>
            <a:r>
              <a:rPr lang="zh-CN" altLang="en-US" sz="4000" b="1" dirty="0">
                <a:solidFill>
                  <a:srgbClr val="000000"/>
                </a:solidFill>
                <a:latin typeface="微软雅黑" panose="020B0503020204020204" pitchFamily="34" charset="-122"/>
                <a:ea typeface="微软雅黑" panose="020B0503020204020204" pitchFamily="34" charset="-122"/>
              </a:rPr>
              <a:t>中</a:t>
            </a:r>
            <a:r>
              <a:rPr lang="zh-CN" altLang="en-US" sz="4000" b="1" dirty="0">
                <a:solidFill>
                  <a:srgbClr val="000000"/>
                </a:solidFill>
                <a:latin typeface="微软雅黑" panose="020B0503020204020204" pitchFamily="34" charset="-122"/>
                <a:ea typeface="微软雅黑" panose="020B0503020204020204" pitchFamily="34" charset="-122"/>
              </a:rPr>
              <a:t>铝瑞闽高端铝合金功能材料制造</a:t>
            </a:r>
            <a:r>
              <a:rPr lang="zh-CN" altLang="en-US" sz="4000" b="1" dirty="0">
                <a:solidFill>
                  <a:srgbClr val="000000"/>
                </a:solidFill>
                <a:latin typeface="微软雅黑" panose="020B0503020204020204" pitchFamily="34" charset="-122"/>
                <a:ea typeface="微软雅黑" panose="020B0503020204020204" pitchFamily="34" charset="-122"/>
              </a:rPr>
              <a:t>智能决策系统</a:t>
            </a:r>
            <a:endParaRPr lang="en-US" altLang="zh-CN" sz="4000" b="1" dirty="0">
              <a:solidFill>
                <a:srgbClr val="000000"/>
              </a:solidFill>
              <a:latin typeface="微软雅黑" panose="020B0503020204020204" pitchFamily="34" charset="-122"/>
              <a:ea typeface="微软雅黑" panose="020B0503020204020204" pitchFamily="34" charset="-122"/>
            </a:endParaRPr>
          </a:p>
          <a:p>
            <a:pPr algn="ctr">
              <a:lnSpc>
                <a:spcPct val="150000"/>
              </a:lnSpc>
              <a:spcBef>
                <a:spcPct val="0"/>
              </a:spcBef>
              <a:buNone/>
            </a:pPr>
            <a:r>
              <a:rPr lang="zh-CN" altLang="en-US" sz="4400" b="1" dirty="0">
                <a:latin typeface="+mj-ea"/>
              </a:rPr>
              <a:t>总体设计方案</a:t>
            </a:r>
          </a:p>
          <a:p>
            <a:pPr algn="ctr">
              <a:lnSpc>
                <a:spcPct val="150000"/>
              </a:lnSpc>
              <a:spcBef>
                <a:spcPct val="0"/>
              </a:spcBef>
              <a:buNone/>
            </a:pPr>
            <a:endParaRPr lang="en-US" altLang="zh-CN" sz="4000" b="1" dirty="0">
              <a:solidFill>
                <a:srgbClr val="000000"/>
              </a:solidFill>
              <a:latin typeface="微软雅黑" panose="020B0503020204020204" pitchFamily="34" charset="-122"/>
              <a:ea typeface="微软雅黑" panose="020B0503020204020204" pitchFamily="34" charset="-122"/>
            </a:endParaRPr>
          </a:p>
          <a:p>
            <a:pPr algn="ctr" eaLnBrk="1" hangingPunct="1">
              <a:lnSpc>
                <a:spcPct val="150000"/>
              </a:lnSpc>
              <a:spcBef>
                <a:spcPct val="0"/>
              </a:spcBef>
              <a:buFontTx/>
              <a:buNone/>
            </a:pPr>
            <a:endParaRPr lang="zh-CN" altLang="en-US" sz="4000" b="1"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p:txBody>
      </p:sp>
      <p:cxnSp>
        <p:nvCxnSpPr>
          <p:cNvPr id="13" name="直接连接符 12"/>
          <p:cNvCxnSpPr/>
          <p:nvPr/>
        </p:nvCxnSpPr>
        <p:spPr>
          <a:xfrm>
            <a:off x="298466" y="695325"/>
            <a:ext cx="83343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5"/>
          <p:cNvSpPr>
            <a:spLocks noChangeArrowheads="1"/>
          </p:cNvSpPr>
          <p:nvPr/>
        </p:nvSpPr>
        <p:spPr bwMode="auto">
          <a:xfrm>
            <a:off x="3367351" y="4748303"/>
            <a:ext cx="21045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pPr>
            <a:r>
              <a:rPr lang="zh-CN" altLang="en-US" sz="2000" b="1" dirty="0">
                <a:latin typeface="黑体" panose="02010609060101010101" pitchFamily="49" charset="-122"/>
                <a:ea typeface="黑体" panose="02010609060101010101" pitchFamily="49" charset="-122"/>
              </a:rPr>
              <a:t>汇报人：王笑锟</a:t>
            </a:r>
            <a:endParaRPr lang="en-US" altLang="zh-CN" sz="2000" b="1" dirty="0">
              <a:latin typeface="黑体" panose="02010609060101010101" pitchFamily="49" charset="-122"/>
              <a:ea typeface="黑体" panose="02010609060101010101" pitchFamily="49" charset="-122"/>
            </a:endParaRPr>
          </a:p>
        </p:txBody>
      </p:sp>
      <p:sp>
        <p:nvSpPr>
          <p:cNvPr id="15" name="文本框 4098"/>
          <p:cNvSpPr txBox="1">
            <a:spLocks noChangeArrowheads="1"/>
          </p:cNvSpPr>
          <p:nvPr/>
        </p:nvSpPr>
        <p:spPr bwMode="auto">
          <a:xfrm>
            <a:off x="151607" y="173363"/>
            <a:ext cx="88392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pPr>
            <a:r>
              <a:rPr lang="zh-CN" altLang="en-US" sz="2200" dirty="0">
                <a:solidFill>
                  <a:srgbClr val="000000"/>
                </a:solidFill>
                <a:latin typeface="黑体" panose="02010609060101010101" pitchFamily="49" charset="-122"/>
                <a:ea typeface="黑体" panose="02010609060101010101" pitchFamily="49" charset="-122"/>
                <a:sym typeface="黑体" panose="02010609060101010101" pitchFamily="49" charset="-122"/>
              </a:rPr>
              <a:t> </a:t>
            </a:r>
            <a:r>
              <a:rPr lang="en-US" altLang="zh-CN" sz="2000" dirty="0">
                <a:solidFill>
                  <a:srgbClr val="000000"/>
                </a:solidFill>
                <a:latin typeface="黑体" panose="02010609060101010101" pitchFamily="49" charset="-122"/>
                <a:ea typeface="黑体" panose="02010609060101010101" pitchFamily="49" charset="-122"/>
              </a:rPr>
              <a:t>2017</a:t>
            </a:r>
            <a:r>
              <a:rPr lang="zh-CN" altLang="zh-CN" sz="2000" dirty="0">
                <a:solidFill>
                  <a:srgbClr val="000000"/>
                </a:solidFill>
                <a:latin typeface="黑体" panose="02010609060101010101" pitchFamily="49" charset="-122"/>
                <a:ea typeface="黑体" panose="02010609060101010101" pitchFamily="49" charset="-122"/>
              </a:rPr>
              <a:t>高端</a:t>
            </a:r>
            <a:r>
              <a:rPr lang="zh-CN" altLang="zh-CN" sz="2000" dirty="0">
                <a:solidFill>
                  <a:srgbClr val="000000"/>
                </a:solidFill>
                <a:latin typeface="黑体" panose="02010609060101010101" pitchFamily="49" charset="-122"/>
                <a:ea typeface="黑体" panose="02010609060101010101" pitchFamily="49" charset="-122"/>
              </a:rPr>
              <a:t>铝合金功能材料智能制造新</a:t>
            </a:r>
            <a:r>
              <a:rPr lang="zh-CN" altLang="zh-CN" sz="2000" dirty="0">
                <a:solidFill>
                  <a:srgbClr val="000000"/>
                </a:solidFill>
                <a:latin typeface="黑体" panose="02010609060101010101" pitchFamily="49" charset="-122"/>
                <a:ea typeface="黑体" panose="02010609060101010101" pitchFamily="49" charset="-122"/>
              </a:rPr>
              <a:t>模式</a:t>
            </a:r>
            <a:r>
              <a:rPr lang="zh-CN" altLang="en-US" sz="2000" dirty="0">
                <a:solidFill>
                  <a:srgbClr val="000000"/>
                </a:solidFill>
                <a:latin typeface="黑体" panose="02010609060101010101" pitchFamily="49" charset="-122"/>
                <a:ea typeface="黑体" panose="02010609060101010101" pitchFamily="49" charset="-122"/>
              </a:rPr>
              <a:t>应用项目</a:t>
            </a:r>
            <a:endParaRPr lang="zh-CN" altLang="en-US" sz="20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79054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一</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dirty="0">
                <a:latin typeface="黑体" panose="02010609060101010101" pitchFamily="49" charset="-122"/>
                <a:ea typeface="黑体" panose="02010609060101010101" pitchFamily="49" charset="-122"/>
              </a:rPr>
              <a:t>项目</a:t>
            </a:r>
            <a:r>
              <a:rPr lang="zh-CN" altLang="en-US" sz="2800" b="1" dirty="0">
                <a:latin typeface="黑体" panose="02010609060101010101" pitchFamily="49" charset="-122"/>
                <a:ea typeface="黑体" panose="02010609060101010101" pitchFamily="49" charset="-122"/>
              </a:rPr>
              <a:t>背景及目标</a:t>
            </a:r>
            <a:endParaRPr lang="en-US" altLang="zh-CN" sz="2800" b="1"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0"/>
          </p:nvPr>
        </p:nvSpPr>
        <p:spPr/>
        <p:txBody>
          <a:bodyPr/>
          <a:lstStyle/>
          <a:p>
            <a:pPr fontAlgn="base">
              <a:spcBef>
                <a:spcPct val="0"/>
              </a:spcBef>
              <a:spcAft>
                <a:spcPct val="0"/>
              </a:spcAft>
              <a:defRPr/>
            </a:pPr>
            <a:r>
              <a:rPr lang="zh-CN" altLang="en-US" dirty="0">
                <a:solidFill>
                  <a:srgbClr val="000000"/>
                </a:solidFill>
              </a:rPr>
              <a:t>第</a:t>
            </a:r>
            <a:fld id="{D4CB6D37-35D3-4727-8700-7C2312C62034}" type="slidenum">
              <a:rPr lang="zh-CN" altLang="en-US">
                <a:solidFill>
                  <a:srgbClr val="000000"/>
                </a:solidFill>
              </a:rPr>
              <a:pPr fontAlgn="base">
                <a:spcBef>
                  <a:spcPct val="0"/>
                </a:spcBef>
                <a:spcAft>
                  <a:spcPct val="0"/>
                </a:spcAft>
                <a:defRPr/>
              </a:pPr>
              <a:t>10</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53" name="文本框 52">
            <a:extLst>
              <a:ext uri="{FF2B5EF4-FFF2-40B4-BE49-F238E27FC236}">
                <a16:creationId xmlns:a16="http://schemas.microsoft.com/office/drawing/2014/main" xmlns="" id="{B37519D8-E25A-4DA5-B4B2-80D15113EDB2}"/>
              </a:ext>
            </a:extLst>
          </p:cNvPr>
          <p:cNvSpPr txBox="1"/>
          <p:nvPr/>
        </p:nvSpPr>
        <p:spPr>
          <a:xfrm>
            <a:off x="1919287" y="1116109"/>
            <a:ext cx="5372100" cy="830997"/>
          </a:xfrm>
          <a:prstGeom prst="rect">
            <a:avLst/>
          </a:prstGeom>
          <a:noFill/>
        </p:spPr>
        <p:txBody>
          <a:bodyPr wrap="square" rtlCol="0">
            <a:spAutoFit/>
          </a:bodyPr>
          <a:lstStyle/>
          <a:p>
            <a:pPr algn="ct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数据</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层构建</a:t>
            </a:r>
            <a:endParaRPr lang="da-DK"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endParaRPr lang="zh-CN" altLang="en-US" sz="2400" b="1" dirty="0">
              <a:latin typeface="微软雅黑" panose="020B0503020204020204" pitchFamily="34" charset="-122"/>
              <a:ea typeface="微软雅黑" panose="020B0503020204020204" pitchFamily="34" charset="-122"/>
            </a:endParaRPr>
          </a:p>
        </p:txBody>
      </p:sp>
      <p:sp>
        <p:nvSpPr>
          <p:cNvPr id="84" name="矩形 83"/>
          <p:cNvSpPr/>
          <p:nvPr/>
        </p:nvSpPr>
        <p:spPr>
          <a:xfrm>
            <a:off x="935903" y="2855669"/>
            <a:ext cx="4154526" cy="49989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关系型数据：</a:t>
            </a:r>
            <a:r>
              <a:rPr lang="en-US" altLang="zh-CN" dirty="0">
                <a:solidFill>
                  <a:schemeClr val="tx1"/>
                </a:solidFill>
                <a:latin typeface="微软雅黑" panose="020B0503020204020204" pitchFamily="34" charset="-122"/>
                <a:ea typeface="微软雅黑" panose="020B0503020204020204" pitchFamily="34" charset="-122"/>
              </a:rPr>
              <a:t>Oracle</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85" name="矩形 84"/>
          <p:cNvSpPr/>
          <p:nvPr/>
        </p:nvSpPr>
        <p:spPr>
          <a:xfrm>
            <a:off x="5092503" y="2855673"/>
            <a:ext cx="1575151" cy="49989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文件数据：</a:t>
            </a:r>
            <a:r>
              <a:rPr lang="en-US" altLang="zh-CN" sz="1200" dirty="0">
                <a:solidFill>
                  <a:schemeClr val="tx1"/>
                </a:solidFill>
                <a:latin typeface="微软雅黑" panose="020B0503020204020204" pitchFamily="34" charset="-122"/>
                <a:ea typeface="微软雅黑" panose="020B0503020204020204" pitchFamily="34" charset="-122"/>
              </a:rPr>
              <a:t>HDFS</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5603125" y="3354200"/>
            <a:ext cx="585509" cy="977512"/>
            <a:chOff x="8240859" y="3478041"/>
            <a:chExt cx="839537" cy="1347958"/>
          </a:xfrm>
          <a:solidFill>
            <a:srgbClr val="FFFF00"/>
          </a:solidFill>
        </p:grpSpPr>
        <p:sp>
          <p:nvSpPr>
            <p:cNvPr id="87" name="矩形 86"/>
            <p:cNvSpPr/>
            <p:nvPr/>
          </p:nvSpPr>
          <p:spPr>
            <a:xfrm>
              <a:off x="8240859" y="3478041"/>
              <a:ext cx="839537" cy="1347958"/>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zh-CN" altLang="en-US" sz="1200" dirty="0">
                  <a:solidFill>
                    <a:schemeClr val="tx1"/>
                  </a:solidFill>
                  <a:latin typeface="微软雅黑" panose="020B0503020204020204" pitchFamily="34" charset="-122"/>
                  <a:ea typeface="微软雅黑" panose="020B0503020204020204" pitchFamily="34" charset="-122"/>
                </a:rPr>
                <a:t>报表</a:t>
              </a:r>
              <a:endParaRPr lang="zh-CN" altLang="en-US" sz="1200" dirty="0">
                <a:solidFill>
                  <a:schemeClr val="tx1"/>
                </a:solidFill>
                <a:latin typeface="微软雅黑" panose="020B0503020204020204" pitchFamily="34" charset="-122"/>
                <a:ea typeface="微软雅黑" panose="020B0503020204020204" pitchFamily="34" charset="-122"/>
              </a:endParaRPr>
            </a:p>
          </p:txBody>
        </p:sp>
        <p:pic>
          <p:nvPicPr>
            <p:cNvPr id="88" name="图片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4603" y="4179445"/>
              <a:ext cx="570567" cy="571409"/>
            </a:xfrm>
            <a:prstGeom prst="rect">
              <a:avLst/>
            </a:prstGeom>
          </p:spPr>
          <p:style>
            <a:lnRef idx="1">
              <a:schemeClr val="accent4"/>
            </a:lnRef>
            <a:fillRef idx="2">
              <a:schemeClr val="accent4"/>
            </a:fillRef>
            <a:effectRef idx="1">
              <a:schemeClr val="accent4"/>
            </a:effectRef>
            <a:fontRef idx="minor">
              <a:schemeClr val="dk1"/>
            </a:fontRef>
          </p:style>
        </p:pic>
      </p:grpSp>
      <p:grpSp>
        <p:nvGrpSpPr>
          <p:cNvPr id="89" name="组合 88"/>
          <p:cNvGrpSpPr/>
          <p:nvPr/>
        </p:nvGrpSpPr>
        <p:grpSpPr>
          <a:xfrm>
            <a:off x="6180246" y="3355569"/>
            <a:ext cx="489462" cy="977341"/>
            <a:chOff x="9065836" y="3478042"/>
            <a:chExt cx="842206" cy="1347958"/>
          </a:xfrm>
          <a:solidFill>
            <a:srgbClr val="FFFF00"/>
          </a:solidFill>
        </p:grpSpPr>
        <p:sp>
          <p:nvSpPr>
            <p:cNvPr id="90" name="矩形 89"/>
            <p:cNvSpPr/>
            <p:nvPr/>
          </p:nvSpPr>
          <p:spPr>
            <a:xfrm>
              <a:off x="9065836" y="3478042"/>
              <a:ext cx="842206" cy="1347958"/>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zh-CN" altLang="en-US" sz="1200" dirty="0">
                  <a:solidFill>
                    <a:schemeClr val="tx1"/>
                  </a:solidFill>
                  <a:latin typeface="微软雅黑" panose="020B0503020204020204" pitchFamily="34" charset="-122"/>
                  <a:ea typeface="微软雅黑" panose="020B0503020204020204" pitchFamily="34" charset="-122"/>
                </a:rPr>
                <a:t>电子表格</a:t>
              </a:r>
              <a:endParaRPr lang="zh-CN" altLang="en-US" sz="1200" dirty="0">
                <a:solidFill>
                  <a:schemeClr val="tx1"/>
                </a:solidFill>
                <a:latin typeface="微软雅黑" panose="020B0503020204020204" pitchFamily="34" charset="-122"/>
                <a:ea typeface="微软雅黑" panose="020B0503020204020204" pitchFamily="34" charset="-122"/>
              </a:endParaRPr>
            </a:p>
          </p:txBody>
        </p:sp>
        <p:pic>
          <p:nvPicPr>
            <p:cNvPr id="91" name="图片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8808" y="4221962"/>
              <a:ext cx="480368" cy="502428"/>
            </a:xfrm>
            <a:prstGeom prst="rect">
              <a:avLst/>
            </a:prstGeom>
          </p:spPr>
          <p:style>
            <a:lnRef idx="1">
              <a:schemeClr val="accent4"/>
            </a:lnRef>
            <a:fillRef idx="2">
              <a:schemeClr val="accent4"/>
            </a:fillRef>
            <a:effectRef idx="1">
              <a:schemeClr val="accent4"/>
            </a:effectRef>
            <a:fontRef idx="minor">
              <a:schemeClr val="dk1"/>
            </a:fontRef>
          </p:style>
        </p:pic>
      </p:grpSp>
      <p:grpSp>
        <p:nvGrpSpPr>
          <p:cNvPr id="92" name="组合 91"/>
          <p:cNvGrpSpPr/>
          <p:nvPr/>
        </p:nvGrpSpPr>
        <p:grpSpPr>
          <a:xfrm>
            <a:off x="5091997" y="3357036"/>
            <a:ext cx="575561" cy="974504"/>
            <a:chOff x="7325762" y="3481947"/>
            <a:chExt cx="857720" cy="1344046"/>
          </a:xfrm>
          <a:solidFill>
            <a:srgbClr val="FFFF00"/>
          </a:solidFill>
        </p:grpSpPr>
        <p:sp>
          <p:nvSpPr>
            <p:cNvPr id="93" name="矩形 92"/>
            <p:cNvSpPr/>
            <p:nvPr/>
          </p:nvSpPr>
          <p:spPr>
            <a:xfrm>
              <a:off x="7325762" y="3481947"/>
              <a:ext cx="857720" cy="1344046"/>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zh-CN" altLang="en-US" sz="1200" dirty="0">
                  <a:solidFill>
                    <a:schemeClr val="tx1"/>
                  </a:solidFill>
                  <a:latin typeface="微软雅黑" panose="020B0503020204020204" pitchFamily="34" charset="-122"/>
                  <a:ea typeface="微软雅黑" panose="020B0503020204020204" pitchFamily="34" charset="-122"/>
                </a:rPr>
                <a:t>文档</a:t>
              </a:r>
              <a:endParaRPr lang="zh-CN" altLang="en-US" sz="1200" dirty="0">
                <a:solidFill>
                  <a:schemeClr val="tx1"/>
                </a:solidFill>
                <a:latin typeface="微软雅黑" panose="020B0503020204020204" pitchFamily="34" charset="-122"/>
                <a:ea typeface="微软雅黑" panose="020B0503020204020204" pitchFamily="34" charset="-122"/>
              </a:endParaRPr>
            </a:p>
          </p:txBody>
        </p:sp>
        <p:pic>
          <p:nvPicPr>
            <p:cNvPr id="94" name="图片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4159" y="4179562"/>
              <a:ext cx="536871" cy="537664"/>
            </a:xfrm>
            <a:prstGeom prst="rect">
              <a:avLst/>
            </a:prstGeom>
          </p:spPr>
          <p:style>
            <a:lnRef idx="1">
              <a:schemeClr val="accent4"/>
            </a:lnRef>
            <a:fillRef idx="2">
              <a:schemeClr val="accent4"/>
            </a:fillRef>
            <a:effectRef idx="1">
              <a:schemeClr val="accent4"/>
            </a:effectRef>
            <a:fontRef idx="minor">
              <a:schemeClr val="dk1"/>
            </a:fontRef>
          </p:style>
        </p:pic>
      </p:grpSp>
      <p:grpSp>
        <p:nvGrpSpPr>
          <p:cNvPr id="95" name="组合 94"/>
          <p:cNvGrpSpPr/>
          <p:nvPr/>
        </p:nvGrpSpPr>
        <p:grpSpPr>
          <a:xfrm>
            <a:off x="935902" y="3355567"/>
            <a:ext cx="4154030" cy="977341"/>
            <a:chOff x="2273684" y="2513063"/>
            <a:chExt cx="7642328" cy="1345972"/>
          </a:xfrm>
          <a:solidFill>
            <a:srgbClr val="FFFF00"/>
          </a:solidFill>
        </p:grpSpPr>
        <p:sp>
          <p:nvSpPr>
            <p:cNvPr id="96" name="矩形 95"/>
            <p:cNvSpPr/>
            <p:nvPr/>
          </p:nvSpPr>
          <p:spPr>
            <a:xfrm>
              <a:off x="2273684" y="2513063"/>
              <a:ext cx="7642328" cy="1345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     </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97" name="图片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7145" y="2673254"/>
              <a:ext cx="567616" cy="357907"/>
            </a:xfrm>
            <a:prstGeom prst="rect">
              <a:avLst/>
            </a:prstGeom>
          </p:spPr>
          <p:style>
            <a:lnRef idx="1">
              <a:schemeClr val="accent4"/>
            </a:lnRef>
            <a:fillRef idx="2">
              <a:schemeClr val="accent4"/>
            </a:fillRef>
            <a:effectRef idx="1">
              <a:schemeClr val="accent4"/>
            </a:effectRef>
            <a:fontRef idx="minor">
              <a:schemeClr val="dk1"/>
            </a:fontRef>
          </p:style>
        </p:pic>
      </p:grpSp>
      <p:grpSp>
        <p:nvGrpSpPr>
          <p:cNvPr id="98" name="组合 97"/>
          <p:cNvGrpSpPr/>
          <p:nvPr/>
        </p:nvGrpSpPr>
        <p:grpSpPr>
          <a:xfrm>
            <a:off x="933830" y="2207208"/>
            <a:ext cx="5736744" cy="651809"/>
            <a:chOff x="2262957" y="1230653"/>
            <a:chExt cx="7642329" cy="1142185"/>
          </a:xfrm>
          <a:solidFill>
            <a:srgbClr val="92D050"/>
          </a:solidFill>
        </p:grpSpPr>
        <p:sp>
          <p:nvSpPr>
            <p:cNvPr id="99" name="矩形 98"/>
            <p:cNvSpPr/>
            <p:nvPr/>
          </p:nvSpPr>
          <p:spPr>
            <a:xfrm>
              <a:off x="2262957" y="1230653"/>
              <a:ext cx="7642329" cy="11421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00" name="圆角矩形 99"/>
            <p:cNvSpPr/>
            <p:nvPr/>
          </p:nvSpPr>
          <p:spPr>
            <a:xfrm>
              <a:off x="6054008" y="1421144"/>
              <a:ext cx="1464565" cy="26298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rPr>
                <a:t>元数据管理</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6054008" y="1943940"/>
              <a:ext cx="1464565" cy="26298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rPr>
                <a:t>权限管理</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8192408" y="1967120"/>
              <a:ext cx="1464565" cy="26298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rPr>
                <a:t>容灾备份</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sp>
          <p:nvSpPr>
            <p:cNvPr id="103" name="圆角矩形 102"/>
            <p:cNvSpPr/>
            <p:nvPr/>
          </p:nvSpPr>
          <p:spPr>
            <a:xfrm>
              <a:off x="8225129" y="1425628"/>
              <a:ext cx="1464565" cy="26298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rPr>
                <a:t>查询优化</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3103942" y="1487305"/>
              <a:ext cx="2413000" cy="647192"/>
            </a:xfrm>
            <a:prstGeom prst="rect">
              <a:avLst/>
            </a:prstGeom>
            <a:grp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数据管理层</a:t>
              </a:r>
            </a:p>
          </p:txBody>
        </p:sp>
      </p:grpSp>
      <p:grpSp>
        <p:nvGrpSpPr>
          <p:cNvPr id="105" name="组合 104"/>
          <p:cNvGrpSpPr/>
          <p:nvPr/>
        </p:nvGrpSpPr>
        <p:grpSpPr>
          <a:xfrm>
            <a:off x="935905" y="4834904"/>
            <a:ext cx="876056" cy="482907"/>
            <a:chOff x="2262957" y="5940422"/>
            <a:chExt cx="1725567" cy="797417"/>
          </a:xfrm>
          <a:solidFill>
            <a:srgbClr val="FF9933"/>
          </a:solidFill>
        </p:grpSpPr>
        <p:sp>
          <p:nvSpPr>
            <p:cNvPr id="106" name="矩形 105"/>
            <p:cNvSpPr/>
            <p:nvPr/>
          </p:nvSpPr>
          <p:spPr>
            <a:xfrm>
              <a:off x="2262957" y="5940422"/>
              <a:ext cx="1725567" cy="79741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MES</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107" name="图片 10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857" y="6107359"/>
              <a:ext cx="463542" cy="463542"/>
            </a:xfrm>
            <a:prstGeom prst="rect">
              <a:avLst/>
            </a:prstGeom>
            <a:grpFill/>
          </p:spPr>
        </p:pic>
      </p:grpSp>
      <p:grpSp>
        <p:nvGrpSpPr>
          <p:cNvPr id="108" name="组合 107"/>
          <p:cNvGrpSpPr/>
          <p:nvPr/>
        </p:nvGrpSpPr>
        <p:grpSpPr>
          <a:xfrm>
            <a:off x="1811965" y="4834905"/>
            <a:ext cx="872279" cy="469442"/>
            <a:chOff x="2262957" y="5940422"/>
            <a:chExt cx="1725569" cy="797417"/>
          </a:xfrm>
          <a:solidFill>
            <a:srgbClr val="FF9933"/>
          </a:solidFill>
        </p:grpSpPr>
        <p:sp>
          <p:nvSpPr>
            <p:cNvPr id="109" name="矩形 108"/>
            <p:cNvSpPr/>
            <p:nvPr/>
          </p:nvSpPr>
          <p:spPr>
            <a:xfrm>
              <a:off x="2262957" y="5940422"/>
              <a:ext cx="1725569" cy="79741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ERP</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110" name="图片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857" y="6107359"/>
              <a:ext cx="463542" cy="463542"/>
            </a:xfrm>
            <a:prstGeom prst="rect">
              <a:avLst/>
            </a:prstGeom>
            <a:grpFill/>
          </p:spPr>
        </p:pic>
      </p:grpSp>
      <p:grpSp>
        <p:nvGrpSpPr>
          <p:cNvPr id="111" name="组合 110"/>
          <p:cNvGrpSpPr/>
          <p:nvPr/>
        </p:nvGrpSpPr>
        <p:grpSpPr>
          <a:xfrm>
            <a:off x="2684242" y="4834905"/>
            <a:ext cx="1305731" cy="470078"/>
            <a:chOff x="5363261" y="5940421"/>
            <a:chExt cx="2297079" cy="797417"/>
          </a:xfrm>
          <a:solidFill>
            <a:srgbClr val="FF9933"/>
          </a:solidFill>
        </p:grpSpPr>
        <p:sp>
          <p:nvSpPr>
            <p:cNvPr id="112" name="矩形 111"/>
            <p:cNvSpPr/>
            <p:nvPr/>
          </p:nvSpPr>
          <p:spPr>
            <a:xfrm>
              <a:off x="5363261" y="5940421"/>
              <a:ext cx="2297079" cy="79741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a:t>
              </a:r>
              <a:r>
                <a:rPr lang="zh-CN" altLang="en-US" sz="1500" dirty="0">
                  <a:solidFill>
                    <a:schemeClr val="tx1"/>
                  </a:solidFill>
                  <a:latin typeface="微软雅黑" panose="020B0503020204020204" pitchFamily="34" charset="-122"/>
                  <a:ea typeface="微软雅黑" panose="020B0503020204020204" pitchFamily="34" charset="-122"/>
                </a:rPr>
                <a:t>历史文件</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113" name="图片 1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48299" y="6109188"/>
              <a:ext cx="467404" cy="467404"/>
            </a:xfrm>
            <a:prstGeom prst="rect">
              <a:avLst/>
            </a:prstGeom>
            <a:grpFill/>
          </p:spPr>
        </p:pic>
      </p:grpSp>
      <p:grpSp>
        <p:nvGrpSpPr>
          <p:cNvPr id="114" name="组合 113"/>
          <p:cNvGrpSpPr/>
          <p:nvPr/>
        </p:nvGrpSpPr>
        <p:grpSpPr>
          <a:xfrm>
            <a:off x="3989973" y="4834907"/>
            <a:ext cx="1393022" cy="470416"/>
            <a:chOff x="7644907" y="5813911"/>
            <a:chExt cx="1846964" cy="599583"/>
          </a:xfrm>
          <a:solidFill>
            <a:srgbClr val="FF9933"/>
          </a:solidFill>
        </p:grpSpPr>
        <p:sp>
          <p:nvSpPr>
            <p:cNvPr id="115" name="矩形 114"/>
            <p:cNvSpPr/>
            <p:nvPr/>
          </p:nvSpPr>
          <p:spPr>
            <a:xfrm>
              <a:off x="7644907" y="5813911"/>
              <a:ext cx="1846964" cy="5995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a:t>
              </a:r>
              <a:r>
                <a:rPr lang="zh-CN" altLang="en-US" sz="1500" dirty="0">
                  <a:solidFill>
                    <a:schemeClr val="tx1"/>
                  </a:solidFill>
                  <a:latin typeface="微软雅黑" panose="020B0503020204020204" pitchFamily="34" charset="-122"/>
                  <a:ea typeface="微软雅黑" panose="020B0503020204020204" pitchFamily="34" charset="-122"/>
                </a:rPr>
                <a:t>外部数据</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116" name="图片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72648" y="5939433"/>
              <a:ext cx="348540" cy="348540"/>
            </a:xfrm>
            <a:prstGeom prst="rect">
              <a:avLst/>
            </a:prstGeom>
            <a:grpFill/>
          </p:spPr>
        </p:pic>
      </p:grpSp>
      <p:sp>
        <p:nvSpPr>
          <p:cNvPr id="117" name="上箭头 116"/>
          <p:cNvSpPr/>
          <p:nvPr/>
        </p:nvSpPr>
        <p:spPr>
          <a:xfrm>
            <a:off x="2703733" y="4348820"/>
            <a:ext cx="217715" cy="461091"/>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18" name="上箭头 117"/>
          <p:cNvSpPr/>
          <p:nvPr/>
        </p:nvSpPr>
        <p:spPr>
          <a:xfrm>
            <a:off x="6383879" y="4352669"/>
            <a:ext cx="171270" cy="468376"/>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19" name="上箭头 118"/>
          <p:cNvSpPr/>
          <p:nvPr/>
        </p:nvSpPr>
        <p:spPr>
          <a:xfrm>
            <a:off x="971566" y="4366530"/>
            <a:ext cx="171270" cy="468376"/>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20" name="矩形 119"/>
          <p:cNvSpPr/>
          <p:nvPr/>
        </p:nvSpPr>
        <p:spPr>
          <a:xfrm>
            <a:off x="5384885" y="4833520"/>
            <a:ext cx="1284658" cy="471803"/>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latin typeface="微软雅黑" panose="020B0503020204020204" pitchFamily="34" charset="-122"/>
                <a:ea typeface="微软雅黑" panose="020B0503020204020204" pitchFamily="34" charset="-122"/>
              </a:rPr>
              <a:t>   生产设备</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121" name="图片 1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9331" y="4929044"/>
            <a:ext cx="277419" cy="277419"/>
          </a:xfrm>
          <a:prstGeom prst="rect">
            <a:avLst/>
          </a:prstGeom>
          <a:solidFill>
            <a:srgbClr val="FF9933"/>
          </a:solidFill>
        </p:spPr>
      </p:pic>
      <p:grpSp>
        <p:nvGrpSpPr>
          <p:cNvPr id="122" name="组合 121"/>
          <p:cNvGrpSpPr/>
          <p:nvPr/>
        </p:nvGrpSpPr>
        <p:grpSpPr>
          <a:xfrm>
            <a:off x="935905" y="5304345"/>
            <a:ext cx="876056" cy="444611"/>
            <a:chOff x="2262957" y="5940422"/>
            <a:chExt cx="1725567" cy="797417"/>
          </a:xfrm>
          <a:solidFill>
            <a:srgbClr val="FF9933"/>
          </a:solidFill>
        </p:grpSpPr>
        <p:sp>
          <p:nvSpPr>
            <p:cNvPr id="123" name="矩形 122"/>
            <p:cNvSpPr/>
            <p:nvPr/>
          </p:nvSpPr>
          <p:spPr>
            <a:xfrm>
              <a:off x="2262957" y="5940422"/>
              <a:ext cx="1725567" cy="79741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TMS</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124" name="图片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857" y="6107359"/>
              <a:ext cx="463542" cy="463542"/>
            </a:xfrm>
            <a:prstGeom prst="rect">
              <a:avLst/>
            </a:prstGeom>
            <a:grpFill/>
          </p:spPr>
        </p:pic>
      </p:grpSp>
      <p:grpSp>
        <p:nvGrpSpPr>
          <p:cNvPr id="125" name="组合 124"/>
          <p:cNvGrpSpPr/>
          <p:nvPr/>
        </p:nvGrpSpPr>
        <p:grpSpPr>
          <a:xfrm>
            <a:off x="1811962" y="5304348"/>
            <a:ext cx="874169" cy="443000"/>
            <a:chOff x="2262957" y="5940422"/>
            <a:chExt cx="1725569" cy="797417"/>
          </a:xfrm>
          <a:solidFill>
            <a:srgbClr val="FF9933"/>
          </a:solidFill>
        </p:grpSpPr>
        <p:sp>
          <p:nvSpPr>
            <p:cNvPr id="126" name="矩形 125"/>
            <p:cNvSpPr/>
            <p:nvPr/>
          </p:nvSpPr>
          <p:spPr>
            <a:xfrm>
              <a:off x="2262957" y="5940422"/>
              <a:ext cx="1725569" cy="79741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PCS</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127" name="图片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857" y="6107359"/>
              <a:ext cx="463542" cy="463542"/>
            </a:xfrm>
            <a:prstGeom prst="rect">
              <a:avLst/>
            </a:prstGeom>
            <a:grpFill/>
          </p:spPr>
        </p:pic>
      </p:grpSp>
      <p:sp>
        <p:nvSpPr>
          <p:cNvPr id="128" name="矩形 127"/>
          <p:cNvSpPr/>
          <p:nvPr/>
        </p:nvSpPr>
        <p:spPr>
          <a:xfrm>
            <a:off x="2684239" y="5304344"/>
            <a:ext cx="1303842" cy="443001"/>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latin typeface="微软雅黑" panose="020B0503020204020204" pitchFamily="34" charset="-122"/>
                <a:ea typeface="微软雅黑" panose="020B0503020204020204" pitchFamily="34" charset="-122"/>
              </a:rPr>
              <a:t> </a:t>
            </a:r>
            <a:r>
              <a:rPr lang="en-US" altLang="zh-CN" sz="1350" dirty="0">
                <a:solidFill>
                  <a:schemeClr val="tx1"/>
                </a:solidFill>
                <a:latin typeface="微软雅黑" panose="020B0503020204020204" pitchFamily="34" charset="-122"/>
                <a:ea typeface="微软雅黑" panose="020B0503020204020204" pitchFamily="34" charset="-122"/>
              </a:rPr>
              <a:t>   OA</a:t>
            </a:r>
            <a:r>
              <a:rPr lang="zh-CN" altLang="en-US" sz="1350" dirty="0">
                <a:solidFill>
                  <a:schemeClr val="tx1"/>
                </a:solidFill>
                <a:latin typeface="微软雅黑" panose="020B0503020204020204" pitchFamily="34" charset="-122"/>
                <a:ea typeface="微软雅黑" panose="020B0503020204020204" pitchFamily="34" charset="-122"/>
              </a:rPr>
              <a:t>系统</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29" name="矩形 128"/>
          <p:cNvSpPr/>
          <p:nvPr/>
        </p:nvSpPr>
        <p:spPr>
          <a:xfrm>
            <a:off x="5384884" y="5305324"/>
            <a:ext cx="1282769" cy="442025"/>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APS</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30" name="矩形 129"/>
          <p:cNvSpPr/>
          <p:nvPr/>
        </p:nvSpPr>
        <p:spPr>
          <a:xfrm>
            <a:off x="3989976" y="5304344"/>
            <a:ext cx="1393021" cy="443001"/>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latin typeface="微软雅黑" panose="020B0503020204020204" pitchFamily="34" charset="-122"/>
                <a:ea typeface="微软雅黑" panose="020B0503020204020204" pitchFamily="34" charset="-122"/>
              </a:rPr>
              <a:t>   监控设备</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131" name="图片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48196" y="5377394"/>
            <a:ext cx="297831" cy="277419"/>
          </a:xfrm>
          <a:prstGeom prst="rect">
            <a:avLst/>
          </a:prstGeom>
          <a:solidFill>
            <a:srgbClr val="FF9933"/>
          </a:solidFill>
        </p:spPr>
      </p:pic>
      <p:pic>
        <p:nvPicPr>
          <p:cNvPr id="132" name="图片 1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30097" y="5400835"/>
            <a:ext cx="270587" cy="270587"/>
          </a:xfrm>
          <a:prstGeom prst="rect">
            <a:avLst/>
          </a:prstGeom>
          <a:solidFill>
            <a:srgbClr val="FF9933"/>
          </a:solidFill>
        </p:spPr>
      </p:pic>
      <p:pic>
        <p:nvPicPr>
          <p:cNvPr id="133" name="图片 1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19333" y="5372941"/>
            <a:ext cx="399659" cy="317189"/>
          </a:xfrm>
          <a:prstGeom prst="rect">
            <a:avLst/>
          </a:prstGeom>
          <a:solidFill>
            <a:srgbClr val="FF9933"/>
          </a:solidFill>
        </p:spPr>
      </p:pic>
      <p:sp>
        <p:nvSpPr>
          <p:cNvPr id="134" name="文本框 133"/>
          <p:cNvSpPr txBox="1"/>
          <p:nvPr/>
        </p:nvSpPr>
        <p:spPr>
          <a:xfrm>
            <a:off x="2335584" y="3432705"/>
            <a:ext cx="1733684" cy="323165"/>
          </a:xfrm>
          <a:prstGeom prst="rect">
            <a:avLst/>
          </a:prstGeom>
          <a:noFill/>
        </p:spPr>
        <p:txBody>
          <a:bodyPr wrap="square" rtlCol="0">
            <a:spAutoFit/>
          </a:bodyPr>
          <a:lstStyle/>
          <a:p>
            <a:r>
              <a:rPr lang="zh-CN" altLang="en-US" sz="1500" dirty="0">
                <a:latin typeface="微软雅黑" panose="020B0503020204020204" pitchFamily="34" charset="-122"/>
                <a:ea typeface="微软雅黑" panose="020B0503020204020204" pitchFamily="34" charset="-122"/>
              </a:rPr>
              <a:t> 多主题</a:t>
            </a:r>
            <a:r>
              <a:rPr lang="zh-CN" altLang="en-US" sz="1500" dirty="0">
                <a:latin typeface="微软雅黑" panose="020B0503020204020204" pitchFamily="34" charset="-122"/>
                <a:ea typeface="微软雅黑" panose="020B0503020204020204" pitchFamily="34" charset="-122"/>
              </a:rPr>
              <a:t>数据仓库</a:t>
            </a:r>
            <a:endParaRPr lang="zh-CN" altLang="en-US" sz="1500" dirty="0">
              <a:latin typeface="微软雅黑" panose="020B0503020204020204" pitchFamily="34" charset="-122"/>
              <a:ea typeface="微软雅黑" panose="020B0503020204020204" pitchFamily="34" charset="-122"/>
            </a:endParaRPr>
          </a:p>
        </p:txBody>
      </p:sp>
      <p:grpSp>
        <p:nvGrpSpPr>
          <p:cNvPr id="135" name="组合 134"/>
          <p:cNvGrpSpPr/>
          <p:nvPr/>
        </p:nvGrpSpPr>
        <p:grpSpPr>
          <a:xfrm>
            <a:off x="957775" y="3898171"/>
            <a:ext cx="839911" cy="377420"/>
            <a:chOff x="2424687" y="4201499"/>
            <a:chExt cx="1119881" cy="520539"/>
          </a:xfrm>
        </p:grpSpPr>
        <p:sp>
          <p:nvSpPr>
            <p:cNvPr id="136" name="矩形 135"/>
            <p:cNvSpPr/>
            <p:nvPr/>
          </p:nvSpPr>
          <p:spPr>
            <a:xfrm>
              <a:off x="2424687" y="4201499"/>
              <a:ext cx="1119881" cy="515728"/>
            </a:xfrm>
            <a:prstGeom prst="rect">
              <a:avLst/>
            </a:prstGeom>
            <a:solidFill>
              <a:schemeClr val="bg1"/>
            </a:solidFill>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pic>
          <p:nvPicPr>
            <p:cNvPr id="137" name="图片 13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38867" y="4318598"/>
              <a:ext cx="322099" cy="322099"/>
            </a:xfrm>
            <a:prstGeom prst="rect">
              <a:avLst/>
            </a:prstGeom>
          </p:spPr>
        </p:pic>
        <p:sp>
          <p:nvSpPr>
            <p:cNvPr id="138" name="文本框 137"/>
            <p:cNvSpPr txBox="1"/>
            <p:nvPr/>
          </p:nvSpPr>
          <p:spPr>
            <a:xfrm>
              <a:off x="2826212" y="4297550"/>
              <a:ext cx="718356" cy="424488"/>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财务</a:t>
              </a:r>
              <a:endParaRPr lang="zh-CN" altLang="en-US" sz="1400" b="1" dirty="0">
                <a:latin typeface="微软雅黑" panose="020B0503020204020204" pitchFamily="34" charset="-122"/>
                <a:ea typeface="微软雅黑" panose="020B0503020204020204" pitchFamily="34" charset="-122"/>
              </a:endParaRPr>
            </a:p>
          </p:txBody>
        </p:sp>
      </p:grpSp>
      <p:grpSp>
        <p:nvGrpSpPr>
          <p:cNvPr id="139" name="组合 138"/>
          <p:cNvGrpSpPr/>
          <p:nvPr/>
        </p:nvGrpSpPr>
        <p:grpSpPr>
          <a:xfrm>
            <a:off x="1774257" y="3899624"/>
            <a:ext cx="839911" cy="377420"/>
            <a:chOff x="2424687" y="4201499"/>
            <a:chExt cx="1119881" cy="520539"/>
          </a:xfrm>
        </p:grpSpPr>
        <p:sp>
          <p:nvSpPr>
            <p:cNvPr id="140" name="矩形 139"/>
            <p:cNvSpPr/>
            <p:nvPr/>
          </p:nvSpPr>
          <p:spPr>
            <a:xfrm>
              <a:off x="2424687" y="4201499"/>
              <a:ext cx="1119881" cy="515728"/>
            </a:xfrm>
            <a:prstGeom prst="rect">
              <a:avLst/>
            </a:prstGeom>
            <a:solidFill>
              <a:schemeClr val="bg1"/>
            </a:solidFill>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pic>
          <p:nvPicPr>
            <p:cNvPr id="141" name="图片 1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38867" y="4318598"/>
              <a:ext cx="322099" cy="322099"/>
            </a:xfrm>
            <a:prstGeom prst="rect">
              <a:avLst/>
            </a:prstGeom>
          </p:spPr>
        </p:pic>
        <p:sp>
          <p:nvSpPr>
            <p:cNvPr id="142" name="文本框 141"/>
            <p:cNvSpPr txBox="1"/>
            <p:nvPr/>
          </p:nvSpPr>
          <p:spPr>
            <a:xfrm>
              <a:off x="2826212" y="4297550"/>
              <a:ext cx="718356" cy="424488"/>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生产</a:t>
              </a:r>
              <a:endParaRPr lang="zh-CN" altLang="en-US" sz="1400" b="1" dirty="0">
                <a:latin typeface="微软雅黑" panose="020B0503020204020204" pitchFamily="34" charset="-122"/>
                <a:ea typeface="微软雅黑" panose="020B0503020204020204" pitchFamily="34" charset="-122"/>
              </a:endParaRPr>
            </a:p>
          </p:txBody>
        </p:sp>
      </p:grpSp>
      <p:grpSp>
        <p:nvGrpSpPr>
          <p:cNvPr id="143" name="组合 142"/>
          <p:cNvGrpSpPr/>
          <p:nvPr/>
        </p:nvGrpSpPr>
        <p:grpSpPr>
          <a:xfrm>
            <a:off x="2560203" y="3894962"/>
            <a:ext cx="839911" cy="377420"/>
            <a:chOff x="2424687" y="4201499"/>
            <a:chExt cx="1119881" cy="520539"/>
          </a:xfrm>
        </p:grpSpPr>
        <p:sp>
          <p:nvSpPr>
            <p:cNvPr id="144" name="矩形 143"/>
            <p:cNvSpPr/>
            <p:nvPr/>
          </p:nvSpPr>
          <p:spPr>
            <a:xfrm>
              <a:off x="2424687" y="4201499"/>
              <a:ext cx="1119881" cy="515728"/>
            </a:xfrm>
            <a:prstGeom prst="rect">
              <a:avLst/>
            </a:prstGeom>
            <a:solidFill>
              <a:schemeClr val="bg1"/>
            </a:solidFill>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pic>
          <p:nvPicPr>
            <p:cNvPr id="145" name="图片 1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38867" y="4318598"/>
              <a:ext cx="322099" cy="322099"/>
            </a:xfrm>
            <a:prstGeom prst="rect">
              <a:avLst/>
            </a:prstGeom>
          </p:spPr>
        </p:pic>
        <p:sp>
          <p:nvSpPr>
            <p:cNvPr id="146" name="文本框 145"/>
            <p:cNvSpPr txBox="1"/>
            <p:nvPr/>
          </p:nvSpPr>
          <p:spPr>
            <a:xfrm>
              <a:off x="2826212" y="4297550"/>
              <a:ext cx="718356" cy="424488"/>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质量</a:t>
              </a:r>
              <a:endParaRPr lang="zh-CN" altLang="en-US" sz="1400" b="1" dirty="0">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3341784" y="3895829"/>
            <a:ext cx="839911" cy="377420"/>
            <a:chOff x="2424687" y="4201499"/>
            <a:chExt cx="1119881" cy="520539"/>
          </a:xfrm>
        </p:grpSpPr>
        <p:sp>
          <p:nvSpPr>
            <p:cNvPr id="148" name="矩形 147"/>
            <p:cNvSpPr/>
            <p:nvPr/>
          </p:nvSpPr>
          <p:spPr>
            <a:xfrm>
              <a:off x="2424687" y="4201499"/>
              <a:ext cx="1119881" cy="515728"/>
            </a:xfrm>
            <a:prstGeom prst="rect">
              <a:avLst/>
            </a:prstGeom>
            <a:solidFill>
              <a:schemeClr val="bg1"/>
            </a:solidFill>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pic>
          <p:nvPicPr>
            <p:cNvPr id="149" name="图片 14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38867" y="4318598"/>
              <a:ext cx="322099" cy="322099"/>
            </a:xfrm>
            <a:prstGeom prst="rect">
              <a:avLst/>
            </a:prstGeom>
          </p:spPr>
        </p:pic>
        <p:sp>
          <p:nvSpPr>
            <p:cNvPr id="150" name="文本框 149"/>
            <p:cNvSpPr txBox="1"/>
            <p:nvPr/>
          </p:nvSpPr>
          <p:spPr>
            <a:xfrm>
              <a:off x="2826212" y="4297550"/>
              <a:ext cx="718356" cy="424488"/>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采购</a:t>
              </a:r>
              <a:endParaRPr lang="zh-CN" altLang="en-US" sz="1400" b="1" dirty="0">
                <a:latin typeface="微软雅黑" panose="020B0503020204020204" pitchFamily="34" charset="-122"/>
                <a:ea typeface="微软雅黑" panose="020B0503020204020204" pitchFamily="34" charset="-122"/>
              </a:endParaRPr>
            </a:p>
          </p:txBody>
        </p:sp>
      </p:grpSp>
      <p:grpSp>
        <p:nvGrpSpPr>
          <p:cNvPr id="151" name="组合 150"/>
          <p:cNvGrpSpPr/>
          <p:nvPr/>
        </p:nvGrpSpPr>
        <p:grpSpPr>
          <a:xfrm>
            <a:off x="4141929" y="3895829"/>
            <a:ext cx="839911" cy="377420"/>
            <a:chOff x="2424687" y="4201499"/>
            <a:chExt cx="1119881" cy="520539"/>
          </a:xfrm>
        </p:grpSpPr>
        <p:sp>
          <p:nvSpPr>
            <p:cNvPr id="152" name="矩形 151"/>
            <p:cNvSpPr/>
            <p:nvPr/>
          </p:nvSpPr>
          <p:spPr>
            <a:xfrm>
              <a:off x="2424687" y="4201499"/>
              <a:ext cx="1119881" cy="515728"/>
            </a:xfrm>
            <a:prstGeom prst="rect">
              <a:avLst/>
            </a:prstGeom>
            <a:solidFill>
              <a:schemeClr val="bg1"/>
            </a:solidFill>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pic>
          <p:nvPicPr>
            <p:cNvPr id="153" name="图片 1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38867" y="4318598"/>
              <a:ext cx="322099" cy="322099"/>
            </a:xfrm>
            <a:prstGeom prst="rect">
              <a:avLst/>
            </a:prstGeom>
          </p:spPr>
        </p:pic>
        <p:sp>
          <p:nvSpPr>
            <p:cNvPr id="154" name="文本框 153"/>
            <p:cNvSpPr txBox="1"/>
            <p:nvPr/>
          </p:nvSpPr>
          <p:spPr>
            <a:xfrm>
              <a:off x="2826212" y="4297550"/>
              <a:ext cx="718356" cy="424488"/>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销售</a:t>
              </a:r>
              <a:endParaRPr lang="zh-CN" altLang="en-US" sz="1400" b="1" dirty="0">
                <a:latin typeface="微软雅黑" panose="020B0503020204020204" pitchFamily="34" charset="-122"/>
                <a:ea typeface="微软雅黑" panose="020B0503020204020204" pitchFamily="34" charset="-122"/>
              </a:endParaRPr>
            </a:p>
          </p:txBody>
        </p:sp>
      </p:grpSp>
      <p:sp>
        <p:nvSpPr>
          <p:cNvPr id="156" name="矩形 155"/>
          <p:cNvSpPr/>
          <p:nvPr/>
        </p:nvSpPr>
        <p:spPr>
          <a:xfrm>
            <a:off x="521495" y="4509603"/>
            <a:ext cx="2874127" cy="253916"/>
          </a:xfrm>
          <a:prstGeom prst="rect">
            <a:avLst/>
          </a:prstGeom>
          <a:noFill/>
        </p:spPr>
        <p:txBody>
          <a:bodyPr wrap="square" lIns="68580" tIns="34290" rIns="68580" bIns="34290">
            <a:spAutoFit/>
            <a:scene3d>
              <a:camera prst="orthographicFront"/>
              <a:lightRig rig="soft" dir="t">
                <a:rot lat="0" lon="0" rev="15600000"/>
              </a:lightRig>
            </a:scene3d>
            <a:sp3d extrusionH="57150" prstMaterial="softEdge">
              <a:bevelT w="25400" h="38100"/>
            </a:sp3d>
          </a:bodyPr>
          <a:lstStyle/>
          <a:p>
            <a:pPr algn="ctr"/>
            <a:r>
              <a:rPr lang="en-US" altLang="zh-CN" sz="1200" b="1" dirty="0">
                <a:ln/>
                <a:latin typeface="微软雅黑" panose="020B0503020204020204" pitchFamily="34" charset="-122"/>
                <a:ea typeface="微软雅黑" panose="020B0503020204020204" pitchFamily="34" charset="-122"/>
              </a:rPr>
              <a:t>ETL</a:t>
            </a:r>
            <a:r>
              <a:rPr lang="zh-CN" altLang="en-US" sz="1200" b="1" dirty="0">
                <a:ln/>
                <a:latin typeface="微软雅黑" panose="020B0503020204020204" pitchFamily="34" charset="-122"/>
                <a:ea typeface="微软雅黑" panose="020B0503020204020204" pitchFamily="34" charset="-122"/>
              </a:rPr>
              <a:t>：数据抽取与转换</a:t>
            </a:r>
            <a:endParaRPr lang="zh-CN" altLang="en-US" sz="1200" b="1" dirty="0">
              <a:ln/>
              <a:latin typeface="微软雅黑" panose="020B0503020204020204" pitchFamily="34" charset="-122"/>
              <a:ea typeface="微软雅黑" panose="020B0503020204020204" pitchFamily="34" charset="-122"/>
            </a:endParaRPr>
          </a:p>
        </p:txBody>
      </p:sp>
      <p:sp>
        <p:nvSpPr>
          <p:cNvPr id="157" name="矩形 156"/>
          <p:cNvSpPr/>
          <p:nvPr/>
        </p:nvSpPr>
        <p:spPr>
          <a:xfrm>
            <a:off x="2241228" y="4514124"/>
            <a:ext cx="2874127" cy="253916"/>
          </a:xfrm>
          <a:prstGeom prst="rect">
            <a:avLst/>
          </a:prstGeom>
          <a:noFill/>
        </p:spPr>
        <p:txBody>
          <a:bodyPr wrap="square" lIns="68580" tIns="34290" rIns="68580" bIns="34290">
            <a:spAutoFit/>
            <a:scene3d>
              <a:camera prst="orthographicFront"/>
              <a:lightRig rig="soft" dir="t">
                <a:rot lat="0" lon="0" rev="15600000"/>
              </a:lightRig>
            </a:scene3d>
            <a:sp3d extrusionH="57150" prstMaterial="softEdge">
              <a:bevelT w="25400" h="38100"/>
            </a:sp3d>
          </a:bodyPr>
          <a:lstStyle/>
          <a:p>
            <a:pPr algn="ctr"/>
            <a:r>
              <a:rPr lang="en-US" altLang="zh-CN" sz="1200" b="1" dirty="0" err="1">
                <a:ln/>
                <a:latin typeface="微软雅黑" panose="020B0503020204020204" pitchFamily="34" charset="-122"/>
                <a:ea typeface="微软雅黑" panose="020B0503020204020204" pitchFamily="34" charset="-122"/>
              </a:rPr>
              <a:t>DataX</a:t>
            </a:r>
            <a:r>
              <a:rPr lang="zh-CN" altLang="en-US" sz="1200" b="1" dirty="0">
                <a:ln/>
                <a:latin typeface="微软雅黑" panose="020B0503020204020204" pitchFamily="34" charset="-122"/>
                <a:ea typeface="微软雅黑" panose="020B0503020204020204" pitchFamily="34" charset="-122"/>
              </a:rPr>
              <a:t>：异构数据同步</a:t>
            </a:r>
            <a:endParaRPr lang="zh-CN" altLang="en-US" sz="1200" b="1" dirty="0">
              <a:ln/>
              <a:latin typeface="微软雅黑" panose="020B0503020204020204" pitchFamily="34" charset="-122"/>
              <a:ea typeface="微软雅黑" panose="020B0503020204020204" pitchFamily="34" charset="-122"/>
            </a:endParaRPr>
          </a:p>
        </p:txBody>
      </p:sp>
      <p:sp>
        <p:nvSpPr>
          <p:cNvPr id="158" name="上箭头 157"/>
          <p:cNvSpPr/>
          <p:nvPr/>
        </p:nvSpPr>
        <p:spPr>
          <a:xfrm>
            <a:off x="4519636" y="4352669"/>
            <a:ext cx="171270" cy="468376"/>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59" name="矩形 158"/>
          <p:cNvSpPr/>
          <p:nvPr/>
        </p:nvSpPr>
        <p:spPr>
          <a:xfrm>
            <a:off x="4535934" y="4512733"/>
            <a:ext cx="2002973" cy="253916"/>
          </a:xfrm>
          <a:prstGeom prst="rect">
            <a:avLst/>
          </a:prstGeom>
          <a:noFill/>
        </p:spPr>
        <p:txBody>
          <a:bodyPr wrap="square" lIns="68580" tIns="34290" rIns="68580" bIns="34290">
            <a:spAutoFit/>
            <a:scene3d>
              <a:camera prst="orthographicFront"/>
              <a:lightRig rig="soft" dir="t">
                <a:rot lat="0" lon="0" rev="15600000"/>
              </a:lightRig>
            </a:scene3d>
            <a:sp3d extrusionH="57150" prstMaterial="softEdge">
              <a:bevelT w="25400" h="38100"/>
            </a:sp3d>
          </a:bodyPr>
          <a:lstStyle/>
          <a:p>
            <a:pPr algn="ctr"/>
            <a:r>
              <a:rPr lang="en-US" altLang="zh-CN" sz="1200" b="1" dirty="0" err="1">
                <a:ln/>
                <a:latin typeface="微软雅黑" panose="020B0503020204020204" pitchFamily="34" charset="-122"/>
                <a:ea typeface="微软雅黑" panose="020B0503020204020204" pitchFamily="34" charset="-122"/>
              </a:rPr>
              <a:t>Scrapy</a:t>
            </a:r>
            <a:r>
              <a:rPr lang="zh-CN" altLang="en-US" sz="1200" b="1" dirty="0">
                <a:ln/>
                <a:latin typeface="微软雅黑" panose="020B0503020204020204" pitchFamily="34" charset="-122"/>
                <a:ea typeface="微软雅黑" panose="020B0503020204020204" pitchFamily="34" charset="-122"/>
              </a:rPr>
              <a:t>：互联网数据爬取</a:t>
            </a:r>
            <a:endParaRPr lang="zh-CN" altLang="en-US" sz="1200" b="1" dirty="0">
              <a:ln/>
              <a:latin typeface="微软雅黑" panose="020B0503020204020204" pitchFamily="34" charset="-122"/>
              <a:ea typeface="微软雅黑" panose="020B0503020204020204" pitchFamily="34" charset="-122"/>
            </a:endParaRPr>
          </a:p>
        </p:txBody>
      </p:sp>
      <p:sp>
        <p:nvSpPr>
          <p:cNvPr id="160" name="文本框 159"/>
          <p:cNvSpPr txBox="1"/>
          <p:nvPr/>
        </p:nvSpPr>
        <p:spPr>
          <a:xfrm>
            <a:off x="6979960" y="2207206"/>
            <a:ext cx="2066081" cy="854080"/>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数据管理层</a:t>
            </a:r>
            <a:r>
              <a:rPr lang="zh-CN" altLang="en-US" sz="135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服务于应用程序的分权限数据调用，提供</a:t>
            </a:r>
            <a:r>
              <a:rPr lang="zh-CN" altLang="en-US" sz="1200" dirty="0">
                <a:solidFill>
                  <a:srgbClr val="FF0000"/>
                </a:solidFill>
                <a:latin typeface="微软雅黑" panose="020B0503020204020204" pitchFamily="34" charset="-122"/>
                <a:ea typeface="微软雅黑" panose="020B0503020204020204" pitchFamily="34" charset="-122"/>
              </a:rPr>
              <a:t>稳定安全的数据存储</a:t>
            </a:r>
            <a:r>
              <a:rPr lang="zh-CN" altLang="en-US" sz="1200" dirty="0">
                <a:latin typeface="微软雅黑" panose="020B0503020204020204" pitchFamily="34" charset="-122"/>
                <a:ea typeface="微软雅黑" panose="020B0503020204020204" pitchFamily="34" charset="-122"/>
              </a:rPr>
              <a:t>与</a:t>
            </a:r>
            <a:r>
              <a:rPr lang="zh-CN" altLang="en-US" sz="1200" dirty="0">
                <a:solidFill>
                  <a:srgbClr val="FF0000"/>
                </a:solidFill>
                <a:latin typeface="微软雅黑" panose="020B0503020204020204" pitchFamily="34" charset="-122"/>
                <a:ea typeface="微软雅黑" panose="020B0503020204020204" pitchFamily="34" charset="-122"/>
              </a:rPr>
              <a:t>高效的操作访问</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p:txBody>
      </p:sp>
      <p:sp>
        <p:nvSpPr>
          <p:cNvPr id="161" name="文本框 160"/>
          <p:cNvSpPr txBox="1"/>
          <p:nvPr/>
        </p:nvSpPr>
        <p:spPr>
          <a:xfrm>
            <a:off x="7004545" y="3179176"/>
            <a:ext cx="2066081" cy="1131079"/>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数据存储层</a:t>
            </a:r>
            <a:r>
              <a:rPr lang="zh-CN" altLang="en-US" sz="1350" dirty="0">
                <a:latin typeface="微软雅黑" panose="020B0503020204020204" pitchFamily="34" charset="-122"/>
                <a:ea typeface="微软雅黑" panose="020B0503020204020204" pitchFamily="34" charset="-122"/>
              </a:rPr>
              <a:t>：基于</a:t>
            </a:r>
            <a:r>
              <a:rPr lang="zh-CN" altLang="en-US" sz="1350" dirty="0">
                <a:solidFill>
                  <a:srgbClr val="FF0000"/>
                </a:solidFill>
                <a:latin typeface="微软雅黑" panose="020B0503020204020204" pitchFamily="34" charset="-122"/>
                <a:ea typeface="微软雅黑" panose="020B0503020204020204" pitchFamily="34" charset="-122"/>
              </a:rPr>
              <a:t>关系型数据库</a:t>
            </a:r>
            <a:r>
              <a:rPr lang="zh-CN" altLang="en-US" sz="1350" dirty="0">
                <a:latin typeface="微软雅黑" panose="020B0503020204020204" pitchFamily="34" charset="-122"/>
                <a:ea typeface="微软雅黑" panose="020B0503020204020204" pitchFamily="34" charset="-122"/>
              </a:rPr>
              <a:t>和</a:t>
            </a:r>
            <a:r>
              <a:rPr lang="zh-CN" altLang="en-US" sz="1350" dirty="0">
                <a:solidFill>
                  <a:srgbClr val="FF0000"/>
                </a:solidFill>
                <a:latin typeface="微软雅黑" panose="020B0503020204020204" pitchFamily="34" charset="-122"/>
                <a:ea typeface="微软雅黑" panose="020B0503020204020204" pitchFamily="34" charset="-122"/>
              </a:rPr>
              <a:t>分布式文件系统</a:t>
            </a:r>
            <a:r>
              <a:rPr lang="zh-CN" altLang="en-US" sz="1350" dirty="0">
                <a:latin typeface="微软雅黑" panose="020B0503020204020204" pitchFamily="34" charset="-122"/>
                <a:ea typeface="微软雅黑" panose="020B0503020204020204" pitchFamily="34" charset="-122"/>
              </a:rPr>
              <a:t>的存储模式，分主题来源于数据源的原始数据进行归档整理。</a:t>
            </a:r>
            <a:endParaRPr lang="en-US" altLang="zh-CN" sz="1200" dirty="0">
              <a:latin typeface="微软雅黑" panose="020B0503020204020204" pitchFamily="34" charset="-122"/>
              <a:ea typeface="微软雅黑" panose="020B0503020204020204" pitchFamily="34" charset="-122"/>
            </a:endParaRPr>
          </a:p>
        </p:txBody>
      </p:sp>
      <p:sp>
        <p:nvSpPr>
          <p:cNvPr id="162" name="文本框 161"/>
          <p:cNvSpPr txBox="1"/>
          <p:nvPr/>
        </p:nvSpPr>
        <p:spPr>
          <a:xfrm>
            <a:off x="6992249" y="4965492"/>
            <a:ext cx="2041496" cy="715581"/>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原始数据存储层：</a:t>
            </a:r>
            <a:r>
              <a:rPr lang="zh-CN" altLang="en-US" sz="1350" dirty="0">
                <a:latin typeface="微软雅黑" panose="020B0503020204020204" pitchFamily="34" charset="-122"/>
                <a:ea typeface="微软雅黑" panose="020B0503020204020204" pitchFamily="34" charset="-122"/>
              </a:rPr>
              <a:t>所有数据供给的源头</a:t>
            </a:r>
            <a:r>
              <a:rPr lang="zh-CN" altLang="en-US" sz="1350" dirty="0">
                <a:latin typeface="微软雅黑" panose="020B0503020204020204" pitchFamily="34" charset="-122"/>
                <a:ea typeface="微软雅黑" panose="020B0503020204020204" pitchFamily="34" charset="-122"/>
              </a:rPr>
              <a:t>，存在</a:t>
            </a:r>
            <a:r>
              <a:rPr lang="zh-CN" altLang="en-US" sz="1350" dirty="0">
                <a:solidFill>
                  <a:srgbClr val="FF0000"/>
                </a:solidFill>
                <a:latin typeface="微软雅黑" panose="020B0503020204020204" pitchFamily="34" charset="-122"/>
                <a:ea typeface="微软雅黑" panose="020B0503020204020204" pitchFamily="34" charset="-122"/>
              </a:rPr>
              <a:t>异构、冗余、缺失</a:t>
            </a:r>
            <a:endParaRPr lang="en-US" altLang="zh-CN" sz="135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87545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一</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dirty="0">
                <a:latin typeface="黑体" panose="02010609060101010101" pitchFamily="49" charset="-122"/>
                <a:ea typeface="黑体" panose="02010609060101010101" pitchFamily="49" charset="-122"/>
              </a:rPr>
              <a:t>项目</a:t>
            </a:r>
            <a:r>
              <a:rPr lang="zh-CN" altLang="en-US" sz="2800" b="1" dirty="0">
                <a:latin typeface="黑体" panose="02010609060101010101" pitchFamily="49" charset="-122"/>
                <a:ea typeface="黑体" panose="02010609060101010101" pitchFamily="49" charset="-122"/>
              </a:rPr>
              <a:t>背景及目标</a:t>
            </a:r>
            <a:endParaRPr lang="en-US" altLang="zh-CN" sz="2800" b="1"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0"/>
          </p:nvPr>
        </p:nvSpPr>
        <p:spPr/>
        <p:txBody>
          <a:bodyPr/>
          <a:lstStyle/>
          <a:p>
            <a:pPr fontAlgn="base">
              <a:spcBef>
                <a:spcPct val="0"/>
              </a:spcBef>
              <a:spcAft>
                <a:spcPct val="0"/>
              </a:spcAft>
              <a:defRPr/>
            </a:pPr>
            <a:r>
              <a:rPr lang="zh-CN" altLang="en-US" dirty="0">
                <a:solidFill>
                  <a:srgbClr val="000000"/>
                </a:solidFill>
              </a:rPr>
              <a:t>第</a:t>
            </a:r>
            <a:fld id="{D4CB6D37-35D3-4727-8700-7C2312C62034}" type="slidenum">
              <a:rPr lang="zh-CN" altLang="en-US">
                <a:solidFill>
                  <a:srgbClr val="000000"/>
                </a:solidFill>
              </a:rPr>
              <a:pPr fontAlgn="base">
                <a:spcBef>
                  <a:spcPct val="0"/>
                </a:spcBef>
                <a:spcAft>
                  <a:spcPct val="0"/>
                </a:spcAft>
                <a:defRPr/>
              </a:pPr>
              <a:t>11</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53" name="文本框 52">
            <a:extLst>
              <a:ext uri="{FF2B5EF4-FFF2-40B4-BE49-F238E27FC236}">
                <a16:creationId xmlns:a16="http://schemas.microsoft.com/office/drawing/2014/main" xmlns="" id="{B37519D8-E25A-4DA5-B4B2-80D15113EDB2}"/>
              </a:ext>
            </a:extLst>
          </p:cNvPr>
          <p:cNvSpPr txBox="1"/>
          <p:nvPr/>
        </p:nvSpPr>
        <p:spPr>
          <a:xfrm>
            <a:off x="1919287" y="1116109"/>
            <a:ext cx="5372100"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系统整体框架</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4840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一</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dirty="0">
                <a:latin typeface="黑体" panose="02010609060101010101" pitchFamily="49" charset="-122"/>
                <a:ea typeface="黑体" panose="02010609060101010101" pitchFamily="49" charset="-122"/>
              </a:rPr>
              <a:t>项目</a:t>
            </a:r>
            <a:r>
              <a:rPr lang="zh-CN" altLang="en-US" sz="2800" b="1" dirty="0">
                <a:latin typeface="黑体" panose="02010609060101010101" pitchFamily="49" charset="-122"/>
                <a:ea typeface="黑体" panose="02010609060101010101" pitchFamily="49" charset="-122"/>
              </a:rPr>
              <a:t>背景及目标</a:t>
            </a:r>
            <a:endParaRPr lang="en-US" altLang="zh-CN" sz="2800" b="1"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0"/>
          </p:nvPr>
        </p:nvSpPr>
        <p:spPr/>
        <p:txBody>
          <a:bodyPr/>
          <a:lstStyle/>
          <a:p>
            <a:pPr fontAlgn="base">
              <a:spcBef>
                <a:spcPct val="0"/>
              </a:spcBef>
              <a:spcAft>
                <a:spcPct val="0"/>
              </a:spcAft>
              <a:defRPr/>
            </a:pPr>
            <a:r>
              <a:rPr lang="zh-CN" altLang="en-US" dirty="0">
                <a:solidFill>
                  <a:srgbClr val="000000"/>
                </a:solidFill>
              </a:rPr>
              <a:t>第</a:t>
            </a:r>
            <a:fld id="{D4CB6D37-35D3-4727-8700-7C2312C62034}" type="slidenum">
              <a:rPr lang="zh-CN" altLang="en-US">
                <a:solidFill>
                  <a:srgbClr val="000000"/>
                </a:solidFill>
              </a:rPr>
              <a:pPr fontAlgn="base">
                <a:spcBef>
                  <a:spcPct val="0"/>
                </a:spcBef>
                <a:spcAft>
                  <a:spcPct val="0"/>
                </a:spcAft>
                <a:defRPr/>
              </a:pPr>
              <a:t>12</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53" name="文本框 52">
            <a:extLst>
              <a:ext uri="{FF2B5EF4-FFF2-40B4-BE49-F238E27FC236}">
                <a16:creationId xmlns:a16="http://schemas.microsoft.com/office/drawing/2014/main" xmlns="" id="{B37519D8-E25A-4DA5-B4B2-80D15113EDB2}"/>
              </a:ext>
            </a:extLst>
          </p:cNvPr>
          <p:cNvSpPr txBox="1"/>
          <p:nvPr/>
        </p:nvSpPr>
        <p:spPr>
          <a:xfrm>
            <a:off x="1919287" y="1116109"/>
            <a:ext cx="5372100"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项目目标期望</a:t>
            </a:r>
          </a:p>
        </p:txBody>
      </p:sp>
      <p:graphicFrame>
        <p:nvGraphicFramePr>
          <p:cNvPr id="6" name="图示 5"/>
          <p:cNvGraphicFramePr/>
          <p:nvPr>
            <p:extLst/>
          </p:nvPr>
        </p:nvGraphicFramePr>
        <p:xfrm>
          <a:off x="1159188" y="164134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标注 6"/>
          <p:cNvSpPr/>
          <p:nvPr/>
        </p:nvSpPr>
        <p:spPr>
          <a:xfrm>
            <a:off x="238129" y="1274764"/>
            <a:ext cx="1467500" cy="1905000"/>
          </a:xfrm>
          <a:prstGeom prst="wedgeRoundRectCallout">
            <a:avLst>
              <a:gd name="adj1" fmla="val 71798"/>
              <a:gd name="adj2" fmla="val -939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r>
              <a:rPr lang="zh-CN" altLang="en-US" sz="1400" b="1" dirty="0">
                <a:solidFill>
                  <a:schemeClr val="tx1"/>
                </a:solidFill>
                <a:latin typeface="微软雅黑" panose="020B0503020204020204" pitchFamily="34" charset="-122"/>
                <a:ea typeface="微软雅黑" panose="020B0503020204020204" pitchFamily="34" charset="-122"/>
              </a:rPr>
              <a:t>集成</a:t>
            </a:r>
            <a:r>
              <a:rPr lang="zh-CN" altLang="en-US" sz="1400" b="1" dirty="0">
                <a:solidFill>
                  <a:schemeClr val="tx1"/>
                </a:solidFill>
                <a:latin typeface="微软雅黑" panose="020B0503020204020204" pitchFamily="34" charset="-122"/>
                <a:ea typeface="微软雅黑" panose="020B0503020204020204" pitchFamily="34" charset="-122"/>
              </a:rPr>
              <a:t>本、质量、客户、绩效等主题</a:t>
            </a:r>
            <a:r>
              <a:rPr lang="zh-CN" altLang="en-US" sz="1400" b="1" dirty="0">
                <a:solidFill>
                  <a:srgbClr val="FF0000"/>
                </a:solidFill>
                <a:latin typeface="微软雅黑" panose="020B0503020204020204" pitchFamily="34" charset="-122"/>
                <a:ea typeface="微软雅黑" panose="020B0503020204020204" pitchFamily="34" charset="-122"/>
              </a:rPr>
              <a:t>形成一套完善的</a:t>
            </a:r>
            <a:r>
              <a:rPr lang="en-US" altLang="zh-CN" sz="1400" b="1" dirty="0">
                <a:solidFill>
                  <a:srgbClr val="FF0000"/>
                </a:solidFill>
                <a:latin typeface="微软雅黑" panose="020B0503020204020204" pitchFamily="34" charset="-122"/>
                <a:ea typeface="微软雅黑" panose="020B0503020204020204" pitchFamily="34" charset="-122"/>
              </a:rPr>
              <a:t>KPI</a:t>
            </a:r>
            <a:r>
              <a:rPr lang="zh-CN" altLang="en-US" sz="1400" b="1" dirty="0">
                <a:solidFill>
                  <a:srgbClr val="FF0000"/>
                </a:solidFill>
                <a:latin typeface="微软雅黑" panose="020B0503020204020204" pitchFamily="34" charset="-122"/>
                <a:ea typeface="微软雅黑" panose="020B0503020204020204" pitchFamily="34" charset="-122"/>
              </a:rPr>
              <a:t>体系</a:t>
            </a:r>
            <a:r>
              <a:rPr lang="zh-CN" altLang="en-US" sz="1400" b="1" dirty="0">
                <a:solidFill>
                  <a:schemeClr val="tx1"/>
                </a:solidFill>
                <a:latin typeface="微软雅黑" panose="020B0503020204020204" pitchFamily="34" charset="-122"/>
                <a:ea typeface="微软雅黑" panose="020B0503020204020204" pitchFamily="34" charset="-122"/>
              </a:rPr>
              <a:t>考核以实现对个人、部门、公司的精细化评估</a:t>
            </a: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dirty="0"/>
          </a:p>
        </p:txBody>
      </p:sp>
      <p:sp>
        <p:nvSpPr>
          <p:cNvPr id="66" name="圆角矩形标注 65"/>
          <p:cNvSpPr/>
          <p:nvPr/>
        </p:nvSpPr>
        <p:spPr>
          <a:xfrm>
            <a:off x="238129" y="4776527"/>
            <a:ext cx="1467500" cy="1905000"/>
          </a:xfrm>
          <a:prstGeom prst="wedgeRoundRectCallout">
            <a:avLst>
              <a:gd name="adj1" fmla="val 65740"/>
              <a:gd name="adj2" fmla="val -287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采用机器学习方法深入探究数据内联关系，发掘生产、运营过程中</a:t>
            </a:r>
            <a:r>
              <a:rPr lang="zh-CN" altLang="en-US" sz="1400" b="1" dirty="0">
                <a:solidFill>
                  <a:srgbClr val="FF0000"/>
                </a:solidFill>
                <a:latin typeface="微软雅黑" panose="020B0503020204020204" pitchFamily="34" charset="-122"/>
                <a:ea typeface="微软雅黑" panose="020B0503020204020204" pitchFamily="34" charset="-122"/>
              </a:rPr>
              <a:t>隐含的数据规律</a:t>
            </a:r>
            <a:r>
              <a:rPr lang="zh-CN" altLang="en-US" sz="1400" b="1" dirty="0">
                <a:solidFill>
                  <a:schemeClr val="bg1"/>
                </a:solidFill>
                <a:latin typeface="微软雅黑" panose="020B0503020204020204" pitchFamily="34" charset="-122"/>
                <a:ea typeface="微软雅黑" panose="020B0503020204020204" pitchFamily="34" charset="-122"/>
              </a:rPr>
              <a:t>。</a:t>
            </a:r>
          </a:p>
        </p:txBody>
      </p:sp>
      <p:sp>
        <p:nvSpPr>
          <p:cNvPr id="11" name="圆角矩形标注 10"/>
          <p:cNvSpPr/>
          <p:nvPr/>
        </p:nvSpPr>
        <p:spPr>
          <a:xfrm>
            <a:off x="3900814" y="5410214"/>
            <a:ext cx="2239337" cy="1271327"/>
          </a:xfrm>
          <a:prstGeom prst="wedgeRoundRectCallout">
            <a:avLst>
              <a:gd name="adj1" fmla="val -7467"/>
              <a:gd name="adj2" fmla="val -10495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结合</a:t>
            </a:r>
            <a:r>
              <a:rPr lang="en-US" altLang="zh-CN" sz="1400" b="1" dirty="0">
                <a:solidFill>
                  <a:srgbClr val="FF0000"/>
                </a:solidFill>
                <a:latin typeface="微软雅黑" panose="020B0503020204020204" pitchFamily="34" charset="-122"/>
                <a:ea typeface="微软雅黑" panose="020B0503020204020204" pitchFamily="34" charset="-122"/>
              </a:rPr>
              <a:t>KPI</a:t>
            </a:r>
            <a:r>
              <a:rPr lang="zh-CN" altLang="en-US" sz="1400" b="1" dirty="0">
                <a:solidFill>
                  <a:srgbClr val="FF0000"/>
                </a:solidFill>
                <a:latin typeface="微软雅黑" panose="020B0503020204020204" pitchFamily="34" charset="-122"/>
                <a:ea typeface="微软雅黑" panose="020B0503020204020204" pitchFamily="34" charset="-122"/>
              </a:rPr>
              <a:t>指标</a:t>
            </a:r>
            <a:r>
              <a:rPr lang="zh-CN" altLang="en-US" sz="1400" b="1" dirty="0">
                <a:solidFill>
                  <a:schemeClr val="tx1"/>
                </a:solidFill>
                <a:latin typeface="微软雅黑" panose="020B0503020204020204" pitchFamily="34" charset="-122"/>
                <a:ea typeface="微软雅黑" panose="020B0503020204020204" pitchFamily="34" charset="-122"/>
              </a:rPr>
              <a:t>及数据挖掘方法获得的</a:t>
            </a:r>
            <a:r>
              <a:rPr lang="zh-CN" altLang="en-US" sz="1400" b="1" dirty="0">
                <a:solidFill>
                  <a:srgbClr val="FF0000"/>
                </a:solidFill>
                <a:latin typeface="微软雅黑" panose="020B0503020204020204" pitchFamily="34" charset="-122"/>
                <a:ea typeface="微软雅黑" panose="020B0503020204020204" pitchFamily="34" charset="-122"/>
              </a:rPr>
              <a:t>数据规律</a:t>
            </a:r>
            <a:r>
              <a:rPr lang="zh-CN" altLang="en-US" sz="1400" b="1" dirty="0">
                <a:solidFill>
                  <a:schemeClr val="tx1"/>
                </a:solidFill>
                <a:latin typeface="微软雅黑" panose="020B0503020204020204" pitchFamily="34" charset="-122"/>
                <a:ea typeface="微软雅黑" panose="020B0503020204020204" pitchFamily="34" charset="-122"/>
              </a:rPr>
              <a:t>，服务于公司运营管理，提供</a:t>
            </a:r>
            <a:r>
              <a:rPr lang="zh-CN" altLang="en-US" sz="1400" b="1" dirty="0">
                <a:solidFill>
                  <a:srgbClr val="FF0000"/>
                </a:solidFill>
                <a:latin typeface="微软雅黑" panose="020B0503020204020204" pitchFamily="34" charset="-122"/>
                <a:ea typeface="微软雅黑" panose="020B0503020204020204" pitchFamily="34" charset="-122"/>
              </a:rPr>
              <a:t>辅助智能决策指导</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6458611" y="2286255"/>
          <a:ext cx="2724463" cy="26543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左大括号 4"/>
          <p:cNvSpPr/>
          <p:nvPr/>
        </p:nvSpPr>
        <p:spPr>
          <a:xfrm>
            <a:off x="6140147" y="2197240"/>
            <a:ext cx="285439" cy="283235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0363521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1221131"/>
            <a:ext cx="137160" cy="3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3" name="文本框 12"/>
          <p:cNvSpPr txBox="1"/>
          <p:nvPr/>
        </p:nvSpPr>
        <p:spPr>
          <a:xfrm>
            <a:off x="521506" y="1096081"/>
            <a:ext cx="3564731" cy="369332"/>
          </a:xfrm>
          <a:prstGeom prst="rect">
            <a:avLst/>
          </a:prstGeom>
          <a:noFill/>
        </p:spPr>
        <p:txBody>
          <a:bodyPr wrap="square" rtlCol="0">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数据层构建</a:t>
            </a:r>
            <a:endParaRPr lang="da-DK" altLang="zh-CN"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92848" y="1126701"/>
            <a:ext cx="334421" cy="263483"/>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cxnSp>
        <p:nvCxnSpPr>
          <p:cNvPr id="51" name="直接连接符 50"/>
          <p:cNvCxnSpPr/>
          <p:nvPr/>
        </p:nvCxnSpPr>
        <p:spPr>
          <a:xfrm flipV="1">
            <a:off x="-17816" y="1427080"/>
            <a:ext cx="9161816" cy="2217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35912" y="2855681"/>
            <a:ext cx="4154527" cy="49989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关系型数据：</a:t>
            </a:r>
            <a:r>
              <a:rPr lang="en-US" altLang="zh-CN" dirty="0">
                <a:solidFill>
                  <a:schemeClr val="tx1"/>
                </a:solidFill>
                <a:latin typeface="微软雅黑" panose="020B0503020204020204" pitchFamily="34" charset="-122"/>
                <a:ea typeface="微软雅黑" panose="020B0503020204020204" pitchFamily="34" charset="-122"/>
              </a:rPr>
              <a:t>Oracle</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5092511" y="2855681"/>
            <a:ext cx="1575151" cy="49989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351" dirty="0">
                <a:solidFill>
                  <a:schemeClr val="tx1"/>
                </a:solidFill>
                <a:latin typeface="微软雅黑" panose="020B0503020204020204" pitchFamily="34" charset="-122"/>
                <a:ea typeface="微软雅黑" panose="020B0503020204020204" pitchFamily="34" charset="-122"/>
              </a:rPr>
              <a:t>文件数据：</a:t>
            </a:r>
            <a:r>
              <a:rPr lang="en-US" altLang="zh-CN" sz="1351" dirty="0">
                <a:solidFill>
                  <a:schemeClr val="tx1"/>
                </a:solidFill>
                <a:latin typeface="微软雅黑" panose="020B0503020204020204" pitchFamily="34" charset="-122"/>
                <a:ea typeface="微软雅黑" panose="020B0503020204020204" pitchFamily="34" charset="-122"/>
              </a:rPr>
              <a:t>HDFS</a:t>
            </a:r>
            <a:endParaRPr lang="zh-CN" altLang="en-US" sz="1351" dirty="0">
              <a:solidFill>
                <a:schemeClr val="tx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5603135" y="3354195"/>
            <a:ext cx="585509" cy="977512"/>
            <a:chOff x="8240859" y="3478041"/>
            <a:chExt cx="839537" cy="1347958"/>
          </a:xfrm>
          <a:solidFill>
            <a:srgbClr val="FFFF00"/>
          </a:solidFill>
        </p:grpSpPr>
        <p:sp>
          <p:nvSpPr>
            <p:cNvPr id="16" name="矩形 15"/>
            <p:cNvSpPr/>
            <p:nvPr/>
          </p:nvSpPr>
          <p:spPr>
            <a:xfrm>
              <a:off x="8240859" y="3478041"/>
              <a:ext cx="839537" cy="1347958"/>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zh-CN" altLang="en-US" sz="1351" dirty="0">
                  <a:solidFill>
                    <a:schemeClr val="tx1"/>
                  </a:solidFill>
                  <a:latin typeface="微软雅黑" panose="020B0503020204020204" pitchFamily="34" charset="-122"/>
                  <a:ea typeface="微软雅黑" panose="020B0503020204020204" pitchFamily="34" charset="-122"/>
                </a:rPr>
                <a:t>报表</a:t>
              </a:r>
              <a:endParaRPr lang="zh-CN" altLang="en-US" sz="1351"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4603" y="4179445"/>
              <a:ext cx="570567" cy="571409"/>
            </a:xfrm>
            <a:prstGeom prst="rect">
              <a:avLst/>
            </a:prstGeom>
          </p:spPr>
          <p:style>
            <a:lnRef idx="1">
              <a:schemeClr val="accent4"/>
            </a:lnRef>
            <a:fillRef idx="2">
              <a:schemeClr val="accent4"/>
            </a:fillRef>
            <a:effectRef idx="1">
              <a:schemeClr val="accent4"/>
            </a:effectRef>
            <a:fontRef idx="minor">
              <a:schemeClr val="dk1"/>
            </a:fontRef>
          </p:style>
        </p:pic>
      </p:grpSp>
      <p:grpSp>
        <p:nvGrpSpPr>
          <p:cNvPr id="88" name="组合 87"/>
          <p:cNvGrpSpPr/>
          <p:nvPr/>
        </p:nvGrpSpPr>
        <p:grpSpPr>
          <a:xfrm>
            <a:off x="6180255" y="3355577"/>
            <a:ext cx="489463" cy="977341"/>
            <a:chOff x="9065836" y="3478042"/>
            <a:chExt cx="842206" cy="1347958"/>
          </a:xfrm>
          <a:solidFill>
            <a:srgbClr val="FFFF00"/>
          </a:solidFill>
        </p:grpSpPr>
        <p:sp>
          <p:nvSpPr>
            <p:cNvPr id="18" name="矩形 17"/>
            <p:cNvSpPr/>
            <p:nvPr/>
          </p:nvSpPr>
          <p:spPr>
            <a:xfrm>
              <a:off x="9065836" y="3478042"/>
              <a:ext cx="842206" cy="1347958"/>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zh-CN" altLang="en-US" sz="1351" dirty="0">
                  <a:solidFill>
                    <a:schemeClr val="tx1"/>
                  </a:solidFill>
                  <a:latin typeface="微软雅黑" panose="020B0503020204020204" pitchFamily="34" charset="-122"/>
                  <a:ea typeface="微软雅黑" panose="020B0503020204020204" pitchFamily="34" charset="-122"/>
                </a:rPr>
                <a:t>电子表格</a:t>
              </a:r>
              <a:endParaRPr lang="zh-CN" altLang="en-US" sz="1351" dirty="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8808" y="4221962"/>
              <a:ext cx="480368" cy="502428"/>
            </a:xfrm>
            <a:prstGeom prst="rect">
              <a:avLst/>
            </a:prstGeom>
          </p:spPr>
          <p:style>
            <a:lnRef idx="1">
              <a:schemeClr val="accent4"/>
            </a:lnRef>
            <a:fillRef idx="2">
              <a:schemeClr val="accent4"/>
            </a:fillRef>
            <a:effectRef idx="1">
              <a:schemeClr val="accent4"/>
            </a:effectRef>
            <a:fontRef idx="minor">
              <a:schemeClr val="dk1"/>
            </a:fontRef>
          </p:style>
        </p:pic>
      </p:grpSp>
      <p:grpSp>
        <p:nvGrpSpPr>
          <p:cNvPr id="43" name="组合 42"/>
          <p:cNvGrpSpPr/>
          <p:nvPr/>
        </p:nvGrpSpPr>
        <p:grpSpPr>
          <a:xfrm>
            <a:off x="5092006" y="3357032"/>
            <a:ext cx="575561" cy="974504"/>
            <a:chOff x="7325762" y="3481947"/>
            <a:chExt cx="857720" cy="1344046"/>
          </a:xfrm>
          <a:solidFill>
            <a:srgbClr val="FFFF00"/>
          </a:solidFill>
        </p:grpSpPr>
        <p:sp>
          <p:nvSpPr>
            <p:cNvPr id="15" name="矩形 14"/>
            <p:cNvSpPr/>
            <p:nvPr/>
          </p:nvSpPr>
          <p:spPr>
            <a:xfrm>
              <a:off x="7325762" y="3481947"/>
              <a:ext cx="857720" cy="1344046"/>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zh-CN" altLang="en-US" sz="1351" dirty="0">
                  <a:solidFill>
                    <a:schemeClr val="tx1"/>
                  </a:solidFill>
                  <a:latin typeface="微软雅黑" panose="020B0503020204020204" pitchFamily="34" charset="-122"/>
                  <a:ea typeface="微软雅黑" panose="020B0503020204020204" pitchFamily="34" charset="-122"/>
                </a:rPr>
                <a:t>文档</a:t>
              </a:r>
              <a:endParaRPr lang="zh-CN" altLang="en-US" sz="1351" dirty="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4159" y="4179562"/>
              <a:ext cx="536871" cy="537664"/>
            </a:xfrm>
            <a:prstGeom prst="rect">
              <a:avLst/>
            </a:prstGeom>
          </p:spPr>
          <p:style>
            <a:lnRef idx="1">
              <a:schemeClr val="accent4"/>
            </a:lnRef>
            <a:fillRef idx="2">
              <a:schemeClr val="accent4"/>
            </a:fillRef>
            <a:effectRef idx="1">
              <a:schemeClr val="accent4"/>
            </a:effectRef>
            <a:fontRef idx="minor">
              <a:schemeClr val="dk1"/>
            </a:fontRef>
          </p:style>
        </p:pic>
      </p:grpSp>
      <p:grpSp>
        <p:nvGrpSpPr>
          <p:cNvPr id="8" name="组合 7"/>
          <p:cNvGrpSpPr/>
          <p:nvPr/>
        </p:nvGrpSpPr>
        <p:grpSpPr>
          <a:xfrm>
            <a:off x="935911" y="3355577"/>
            <a:ext cx="4154031" cy="977341"/>
            <a:chOff x="2273684" y="2513063"/>
            <a:chExt cx="7642328" cy="1345972"/>
          </a:xfrm>
          <a:solidFill>
            <a:srgbClr val="FFFF00"/>
          </a:solidFill>
        </p:grpSpPr>
        <p:sp>
          <p:nvSpPr>
            <p:cNvPr id="21" name="矩形 20"/>
            <p:cNvSpPr/>
            <p:nvPr/>
          </p:nvSpPr>
          <p:spPr>
            <a:xfrm>
              <a:off x="2273684" y="2513063"/>
              <a:ext cx="7642328" cy="1345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     </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7145" y="2673254"/>
              <a:ext cx="567616" cy="357907"/>
            </a:xfrm>
            <a:prstGeom prst="rect">
              <a:avLst/>
            </a:prstGeom>
          </p:spPr>
          <p:style>
            <a:lnRef idx="1">
              <a:schemeClr val="accent4"/>
            </a:lnRef>
            <a:fillRef idx="2">
              <a:schemeClr val="accent4"/>
            </a:fillRef>
            <a:effectRef idx="1">
              <a:schemeClr val="accent4"/>
            </a:effectRef>
            <a:fontRef idx="minor">
              <a:schemeClr val="dk1"/>
            </a:fontRef>
          </p:style>
        </p:pic>
      </p:grpSp>
      <p:grpSp>
        <p:nvGrpSpPr>
          <p:cNvPr id="89" name="组合 88"/>
          <p:cNvGrpSpPr/>
          <p:nvPr/>
        </p:nvGrpSpPr>
        <p:grpSpPr>
          <a:xfrm>
            <a:off x="938837" y="2207219"/>
            <a:ext cx="5731747" cy="651809"/>
            <a:chOff x="2262957" y="1230653"/>
            <a:chExt cx="7642329" cy="1142185"/>
          </a:xfrm>
          <a:solidFill>
            <a:srgbClr val="92D050"/>
          </a:solidFill>
        </p:grpSpPr>
        <p:sp>
          <p:nvSpPr>
            <p:cNvPr id="17" name="矩形 16"/>
            <p:cNvSpPr/>
            <p:nvPr/>
          </p:nvSpPr>
          <p:spPr>
            <a:xfrm>
              <a:off x="2262957" y="1230653"/>
              <a:ext cx="7642329" cy="11421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9" name="圆角矩形 8"/>
            <p:cNvSpPr/>
            <p:nvPr/>
          </p:nvSpPr>
          <p:spPr>
            <a:xfrm>
              <a:off x="6054008" y="1421144"/>
              <a:ext cx="1464565" cy="26298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1" b="1" dirty="0">
                  <a:solidFill>
                    <a:schemeClr val="tx1"/>
                  </a:solidFill>
                  <a:latin typeface="微软雅黑" panose="020B0503020204020204" pitchFamily="34" charset="-122"/>
                  <a:ea typeface="微软雅黑" panose="020B0503020204020204" pitchFamily="34" charset="-122"/>
                </a:rPr>
                <a:t>元数据管理</a:t>
              </a:r>
              <a:endParaRPr lang="zh-CN" altLang="en-US" sz="1051" b="1" dirty="0">
                <a:solidFill>
                  <a:schemeClr val="tx1"/>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6054008" y="1943940"/>
              <a:ext cx="1464565" cy="26298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1" b="1" dirty="0">
                  <a:solidFill>
                    <a:schemeClr val="tx1"/>
                  </a:solidFill>
                  <a:latin typeface="微软雅黑" panose="020B0503020204020204" pitchFamily="34" charset="-122"/>
                  <a:ea typeface="微软雅黑" panose="020B0503020204020204" pitchFamily="34" charset="-122"/>
                </a:rPr>
                <a:t>权限管理</a:t>
              </a:r>
              <a:endParaRPr lang="zh-CN" altLang="en-US" sz="1051" b="1" dirty="0">
                <a:solidFill>
                  <a:schemeClr val="tx1"/>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8192408" y="1967120"/>
              <a:ext cx="1464565" cy="26298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1" b="1" dirty="0">
                  <a:solidFill>
                    <a:schemeClr val="tx1"/>
                  </a:solidFill>
                  <a:latin typeface="微软雅黑" panose="020B0503020204020204" pitchFamily="34" charset="-122"/>
                  <a:ea typeface="微软雅黑" panose="020B0503020204020204" pitchFamily="34" charset="-122"/>
                </a:rPr>
                <a:t>容灾备份</a:t>
              </a:r>
              <a:endParaRPr lang="zh-CN" altLang="en-US" sz="1051" b="1" dirty="0">
                <a:solidFill>
                  <a:schemeClr val="tx1"/>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8225129" y="1425628"/>
              <a:ext cx="1464565" cy="26298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1" b="1" dirty="0">
                  <a:solidFill>
                    <a:schemeClr val="tx1"/>
                  </a:solidFill>
                  <a:latin typeface="微软雅黑" panose="020B0503020204020204" pitchFamily="34" charset="-122"/>
                  <a:ea typeface="微软雅黑" panose="020B0503020204020204" pitchFamily="34" charset="-122"/>
                </a:rPr>
                <a:t>查询优化</a:t>
              </a:r>
              <a:endParaRPr lang="zh-CN" altLang="en-US" sz="1051" b="1" dirty="0">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103942" y="1487305"/>
              <a:ext cx="2412999" cy="647192"/>
            </a:xfrm>
            <a:prstGeom prst="rect">
              <a:avLst/>
            </a:prstGeom>
            <a:grp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数据管理层</a:t>
              </a:r>
            </a:p>
          </p:txBody>
        </p:sp>
      </p:grpSp>
      <p:grpSp>
        <p:nvGrpSpPr>
          <p:cNvPr id="19" name="组合 18"/>
          <p:cNvGrpSpPr/>
          <p:nvPr/>
        </p:nvGrpSpPr>
        <p:grpSpPr>
          <a:xfrm>
            <a:off x="935904" y="4834917"/>
            <a:ext cx="876056" cy="482907"/>
            <a:chOff x="2262957" y="5940422"/>
            <a:chExt cx="1725567" cy="797417"/>
          </a:xfrm>
          <a:solidFill>
            <a:srgbClr val="FF9933"/>
          </a:solidFill>
        </p:grpSpPr>
        <p:sp>
          <p:nvSpPr>
            <p:cNvPr id="35" name="矩形 34"/>
            <p:cNvSpPr/>
            <p:nvPr/>
          </p:nvSpPr>
          <p:spPr>
            <a:xfrm>
              <a:off x="2262957" y="5940422"/>
              <a:ext cx="1725567" cy="79741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MES</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857" y="6107359"/>
              <a:ext cx="463542" cy="463542"/>
            </a:xfrm>
            <a:prstGeom prst="rect">
              <a:avLst/>
            </a:prstGeom>
            <a:grpFill/>
          </p:spPr>
        </p:pic>
      </p:grpSp>
      <p:grpSp>
        <p:nvGrpSpPr>
          <p:cNvPr id="37" name="组合 36"/>
          <p:cNvGrpSpPr/>
          <p:nvPr/>
        </p:nvGrpSpPr>
        <p:grpSpPr>
          <a:xfrm>
            <a:off x="1811974" y="4834912"/>
            <a:ext cx="872279" cy="469443"/>
            <a:chOff x="2262957" y="5940422"/>
            <a:chExt cx="1725569" cy="797417"/>
          </a:xfrm>
          <a:solidFill>
            <a:srgbClr val="FF9933"/>
          </a:solidFill>
        </p:grpSpPr>
        <p:sp>
          <p:nvSpPr>
            <p:cNvPr id="38" name="矩形 37"/>
            <p:cNvSpPr/>
            <p:nvPr/>
          </p:nvSpPr>
          <p:spPr>
            <a:xfrm>
              <a:off x="2262957" y="5940422"/>
              <a:ext cx="1725569" cy="79741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ERP</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857" y="6107359"/>
              <a:ext cx="463542" cy="463542"/>
            </a:xfrm>
            <a:prstGeom prst="rect">
              <a:avLst/>
            </a:prstGeom>
            <a:grpFill/>
          </p:spPr>
        </p:pic>
      </p:grpSp>
      <p:grpSp>
        <p:nvGrpSpPr>
          <p:cNvPr id="25" name="组合 24"/>
          <p:cNvGrpSpPr/>
          <p:nvPr/>
        </p:nvGrpSpPr>
        <p:grpSpPr>
          <a:xfrm>
            <a:off x="2684252" y="4834912"/>
            <a:ext cx="1305731" cy="470079"/>
            <a:chOff x="5363261" y="5940421"/>
            <a:chExt cx="2297079" cy="797417"/>
          </a:xfrm>
          <a:solidFill>
            <a:srgbClr val="FF9933"/>
          </a:solidFill>
        </p:grpSpPr>
        <p:sp>
          <p:nvSpPr>
            <p:cNvPr id="41" name="矩形 40"/>
            <p:cNvSpPr/>
            <p:nvPr/>
          </p:nvSpPr>
          <p:spPr>
            <a:xfrm>
              <a:off x="5363261" y="5940421"/>
              <a:ext cx="2297079" cy="79741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a:t>
              </a:r>
              <a:r>
                <a:rPr lang="zh-CN" altLang="en-US" sz="1500" dirty="0">
                  <a:solidFill>
                    <a:schemeClr val="tx1"/>
                  </a:solidFill>
                  <a:latin typeface="微软雅黑" panose="020B0503020204020204" pitchFamily="34" charset="-122"/>
                  <a:ea typeface="微软雅黑" panose="020B0503020204020204" pitchFamily="34" charset="-122"/>
                </a:rPr>
                <a:t>历史文件</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48299" y="6109188"/>
              <a:ext cx="467404" cy="467404"/>
            </a:xfrm>
            <a:prstGeom prst="rect">
              <a:avLst/>
            </a:prstGeom>
            <a:grpFill/>
          </p:spPr>
        </p:pic>
      </p:grpSp>
      <p:grpSp>
        <p:nvGrpSpPr>
          <p:cNvPr id="54" name="组合 53"/>
          <p:cNvGrpSpPr/>
          <p:nvPr/>
        </p:nvGrpSpPr>
        <p:grpSpPr>
          <a:xfrm>
            <a:off x="3989979" y="4834903"/>
            <a:ext cx="1393023" cy="470416"/>
            <a:chOff x="7644907" y="5813911"/>
            <a:chExt cx="1846964" cy="599583"/>
          </a:xfrm>
          <a:solidFill>
            <a:srgbClr val="FF9933"/>
          </a:solidFill>
        </p:grpSpPr>
        <p:sp>
          <p:nvSpPr>
            <p:cNvPr id="44" name="矩形 43"/>
            <p:cNvSpPr/>
            <p:nvPr/>
          </p:nvSpPr>
          <p:spPr>
            <a:xfrm>
              <a:off x="7644907" y="5813911"/>
              <a:ext cx="1846964" cy="5995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a:t>
              </a:r>
              <a:r>
                <a:rPr lang="zh-CN" altLang="en-US" sz="1500" dirty="0">
                  <a:solidFill>
                    <a:schemeClr val="tx1"/>
                  </a:solidFill>
                  <a:latin typeface="微软雅黑" panose="020B0503020204020204" pitchFamily="34" charset="-122"/>
                  <a:ea typeface="微软雅黑" panose="020B0503020204020204" pitchFamily="34" charset="-122"/>
                </a:rPr>
                <a:t>外部数据</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72648" y="5939433"/>
              <a:ext cx="348540" cy="348540"/>
            </a:xfrm>
            <a:prstGeom prst="rect">
              <a:avLst/>
            </a:prstGeom>
            <a:grpFill/>
          </p:spPr>
        </p:pic>
      </p:grpSp>
      <p:sp>
        <p:nvSpPr>
          <p:cNvPr id="48" name="上箭头 47"/>
          <p:cNvSpPr/>
          <p:nvPr/>
        </p:nvSpPr>
        <p:spPr>
          <a:xfrm>
            <a:off x="2703742" y="4348832"/>
            <a:ext cx="217715" cy="46109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微软雅黑" panose="020B0503020204020204" pitchFamily="34" charset="-122"/>
              <a:ea typeface="微软雅黑" panose="020B0503020204020204" pitchFamily="34" charset="-122"/>
            </a:endParaRPr>
          </a:p>
        </p:txBody>
      </p:sp>
      <p:sp>
        <p:nvSpPr>
          <p:cNvPr id="50" name="上箭头 49"/>
          <p:cNvSpPr/>
          <p:nvPr/>
        </p:nvSpPr>
        <p:spPr>
          <a:xfrm>
            <a:off x="6383888" y="4352664"/>
            <a:ext cx="171271" cy="4683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微软雅黑" panose="020B0503020204020204" pitchFamily="34" charset="-122"/>
              <a:ea typeface="微软雅黑" panose="020B0503020204020204" pitchFamily="34" charset="-122"/>
            </a:endParaRPr>
          </a:p>
        </p:txBody>
      </p:sp>
      <p:sp>
        <p:nvSpPr>
          <p:cNvPr id="52" name="上箭头 51"/>
          <p:cNvSpPr/>
          <p:nvPr/>
        </p:nvSpPr>
        <p:spPr>
          <a:xfrm>
            <a:off x="971575" y="4366528"/>
            <a:ext cx="171271" cy="4683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微软雅黑" panose="020B0503020204020204" pitchFamily="34" charset="-122"/>
              <a:ea typeface="微软雅黑" panose="020B0503020204020204" pitchFamily="34" charset="-122"/>
            </a:endParaRPr>
          </a:p>
        </p:txBody>
      </p:sp>
      <p:sp>
        <p:nvSpPr>
          <p:cNvPr id="57" name="矩形 56"/>
          <p:cNvSpPr/>
          <p:nvPr/>
        </p:nvSpPr>
        <p:spPr>
          <a:xfrm>
            <a:off x="5384889" y="4833528"/>
            <a:ext cx="1284659" cy="471803"/>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latin typeface="微软雅黑" panose="020B0503020204020204" pitchFamily="34" charset="-122"/>
                <a:ea typeface="微软雅黑" panose="020B0503020204020204" pitchFamily="34" charset="-122"/>
              </a:rPr>
              <a:t>   生产设备</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55" name="图片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9342" y="4929057"/>
            <a:ext cx="277419" cy="277419"/>
          </a:xfrm>
          <a:prstGeom prst="rect">
            <a:avLst/>
          </a:prstGeom>
          <a:solidFill>
            <a:srgbClr val="FF9933"/>
          </a:solidFill>
        </p:spPr>
      </p:pic>
      <p:grpSp>
        <p:nvGrpSpPr>
          <p:cNvPr id="45" name="组合 44"/>
          <p:cNvGrpSpPr/>
          <p:nvPr/>
        </p:nvGrpSpPr>
        <p:grpSpPr>
          <a:xfrm>
            <a:off x="935904" y="5304356"/>
            <a:ext cx="876056" cy="444611"/>
            <a:chOff x="2262957" y="5940422"/>
            <a:chExt cx="1725567" cy="797417"/>
          </a:xfrm>
          <a:solidFill>
            <a:srgbClr val="FF9933"/>
          </a:solidFill>
        </p:grpSpPr>
        <p:sp>
          <p:nvSpPr>
            <p:cNvPr id="47" name="矩形 46"/>
            <p:cNvSpPr/>
            <p:nvPr/>
          </p:nvSpPr>
          <p:spPr>
            <a:xfrm>
              <a:off x="2262957" y="5940422"/>
              <a:ext cx="1725567" cy="79741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TMS</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857" y="6107359"/>
              <a:ext cx="463542" cy="463542"/>
            </a:xfrm>
            <a:prstGeom prst="rect">
              <a:avLst/>
            </a:prstGeom>
            <a:grpFill/>
          </p:spPr>
        </p:pic>
      </p:grpSp>
      <p:grpSp>
        <p:nvGrpSpPr>
          <p:cNvPr id="56" name="组合 55"/>
          <p:cNvGrpSpPr/>
          <p:nvPr/>
        </p:nvGrpSpPr>
        <p:grpSpPr>
          <a:xfrm>
            <a:off x="1811973" y="5304344"/>
            <a:ext cx="874169" cy="443000"/>
            <a:chOff x="2262957" y="5940422"/>
            <a:chExt cx="1725569" cy="797417"/>
          </a:xfrm>
          <a:solidFill>
            <a:srgbClr val="FF9933"/>
          </a:solidFill>
        </p:grpSpPr>
        <p:sp>
          <p:nvSpPr>
            <p:cNvPr id="58" name="矩形 57"/>
            <p:cNvSpPr/>
            <p:nvPr/>
          </p:nvSpPr>
          <p:spPr>
            <a:xfrm>
              <a:off x="2262957" y="5940422"/>
              <a:ext cx="1725569" cy="79741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 </a:t>
              </a:r>
              <a:r>
                <a:rPr lang="en-US" altLang="zh-CN" sz="1500" dirty="0">
                  <a:solidFill>
                    <a:schemeClr val="tx1"/>
                  </a:solidFill>
                  <a:latin typeface="微软雅黑" panose="020B0503020204020204" pitchFamily="34" charset="-122"/>
                  <a:ea typeface="微软雅黑" panose="020B0503020204020204" pitchFamily="34" charset="-122"/>
                </a:rPr>
                <a:t>   PCS</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59" name="图片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857" y="6107359"/>
              <a:ext cx="463542" cy="463542"/>
            </a:xfrm>
            <a:prstGeom prst="rect">
              <a:avLst/>
            </a:prstGeom>
            <a:grpFill/>
          </p:spPr>
        </p:pic>
      </p:grpSp>
      <p:sp>
        <p:nvSpPr>
          <p:cNvPr id="61" name="矩形 60"/>
          <p:cNvSpPr/>
          <p:nvPr/>
        </p:nvSpPr>
        <p:spPr>
          <a:xfrm>
            <a:off x="2684248" y="5304358"/>
            <a:ext cx="1303843" cy="443001"/>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1" dirty="0">
                <a:solidFill>
                  <a:schemeClr val="tx1"/>
                </a:solidFill>
                <a:latin typeface="微软雅黑" panose="020B0503020204020204" pitchFamily="34" charset="-122"/>
                <a:ea typeface="微软雅黑" panose="020B0503020204020204" pitchFamily="34" charset="-122"/>
              </a:rPr>
              <a:t> </a:t>
            </a:r>
            <a:r>
              <a:rPr lang="en-US" altLang="zh-CN" sz="1351" dirty="0">
                <a:solidFill>
                  <a:schemeClr val="tx1"/>
                </a:solidFill>
                <a:latin typeface="微软雅黑" panose="020B0503020204020204" pitchFamily="34" charset="-122"/>
                <a:ea typeface="微软雅黑" panose="020B0503020204020204" pitchFamily="34" charset="-122"/>
              </a:rPr>
              <a:t>   OA</a:t>
            </a:r>
            <a:r>
              <a:rPr lang="zh-CN" altLang="en-US" sz="1351" dirty="0">
                <a:solidFill>
                  <a:schemeClr val="tx1"/>
                </a:solidFill>
                <a:latin typeface="微软雅黑" panose="020B0503020204020204" pitchFamily="34" charset="-122"/>
                <a:ea typeface="微软雅黑" panose="020B0503020204020204" pitchFamily="34" charset="-122"/>
              </a:rPr>
              <a:t>系统</a:t>
            </a:r>
            <a:endParaRPr lang="zh-CN" altLang="en-US" sz="1351" dirty="0">
              <a:solidFill>
                <a:schemeClr val="tx1"/>
              </a:solidFill>
              <a:latin typeface="微软雅黑" panose="020B0503020204020204" pitchFamily="34" charset="-122"/>
              <a:ea typeface="微软雅黑" panose="020B0503020204020204" pitchFamily="34" charset="-122"/>
            </a:endParaRPr>
          </a:p>
        </p:txBody>
      </p:sp>
      <p:sp>
        <p:nvSpPr>
          <p:cNvPr id="64" name="矩形 63"/>
          <p:cNvSpPr/>
          <p:nvPr/>
        </p:nvSpPr>
        <p:spPr>
          <a:xfrm>
            <a:off x="5384894" y="5305333"/>
            <a:ext cx="1282769" cy="442025"/>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APS</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69" name="矩形 68"/>
          <p:cNvSpPr/>
          <p:nvPr/>
        </p:nvSpPr>
        <p:spPr>
          <a:xfrm>
            <a:off x="3989983" y="5304358"/>
            <a:ext cx="1393021" cy="443001"/>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latin typeface="微软雅黑" panose="020B0503020204020204" pitchFamily="34" charset="-122"/>
                <a:ea typeface="微软雅黑" panose="020B0503020204020204" pitchFamily="34" charset="-122"/>
              </a:rPr>
              <a:t>   监控设备</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70" name="图片 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48207" y="5377406"/>
            <a:ext cx="297831" cy="277419"/>
          </a:xfrm>
          <a:prstGeom prst="rect">
            <a:avLst/>
          </a:prstGeom>
          <a:solidFill>
            <a:srgbClr val="FF9933"/>
          </a:solidFill>
        </p:spPr>
      </p:pic>
      <p:pic>
        <p:nvPicPr>
          <p:cNvPr id="2" name="图片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30105" y="5400842"/>
            <a:ext cx="270587" cy="270587"/>
          </a:xfrm>
          <a:prstGeom prst="rect">
            <a:avLst/>
          </a:prstGeom>
          <a:solidFill>
            <a:srgbClr val="FF9933"/>
          </a:solidFill>
        </p:spPr>
      </p:pic>
      <p:pic>
        <p:nvPicPr>
          <p:cNvPr id="7" name="图片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19342" y="5372949"/>
            <a:ext cx="399659" cy="317189"/>
          </a:xfrm>
          <a:prstGeom prst="rect">
            <a:avLst/>
          </a:prstGeom>
          <a:solidFill>
            <a:srgbClr val="FF9933"/>
          </a:solidFill>
        </p:spPr>
      </p:pic>
      <p:sp>
        <p:nvSpPr>
          <p:cNvPr id="14" name="文本框 13"/>
          <p:cNvSpPr txBox="1"/>
          <p:nvPr/>
        </p:nvSpPr>
        <p:spPr>
          <a:xfrm>
            <a:off x="2335582" y="3432717"/>
            <a:ext cx="1733684" cy="323165"/>
          </a:xfrm>
          <a:prstGeom prst="rect">
            <a:avLst/>
          </a:prstGeom>
          <a:noFill/>
        </p:spPr>
        <p:txBody>
          <a:bodyPr wrap="square" rtlCol="0">
            <a:spAutoFit/>
          </a:bodyPr>
          <a:lstStyle/>
          <a:p>
            <a:r>
              <a:rPr lang="zh-CN" altLang="en-US" sz="1500" dirty="0">
                <a:latin typeface="微软雅黑" panose="020B0503020204020204" pitchFamily="34" charset="-122"/>
                <a:ea typeface="微软雅黑" panose="020B0503020204020204" pitchFamily="34" charset="-122"/>
              </a:rPr>
              <a:t> 多主题</a:t>
            </a:r>
            <a:r>
              <a:rPr lang="zh-CN" altLang="en-US" sz="1500" dirty="0">
                <a:latin typeface="微软雅黑" panose="020B0503020204020204" pitchFamily="34" charset="-122"/>
                <a:ea typeface="微软雅黑" panose="020B0503020204020204" pitchFamily="34" charset="-122"/>
              </a:rPr>
              <a:t>数据仓库</a:t>
            </a:r>
            <a:endParaRPr lang="zh-CN" altLang="en-US" sz="1500"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57787" y="3898167"/>
            <a:ext cx="839911" cy="623639"/>
            <a:chOff x="2424687" y="4201499"/>
            <a:chExt cx="1119881" cy="860128"/>
          </a:xfrm>
        </p:grpSpPr>
        <p:sp>
          <p:nvSpPr>
            <p:cNvPr id="36" name="矩形 35"/>
            <p:cNvSpPr/>
            <p:nvPr/>
          </p:nvSpPr>
          <p:spPr>
            <a:xfrm>
              <a:off x="2424687" y="4201499"/>
              <a:ext cx="1119881" cy="515728"/>
            </a:xfrm>
            <a:prstGeom prst="rect">
              <a:avLst/>
            </a:prstGeom>
            <a:solidFill>
              <a:schemeClr val="bg1"/>
            </a:solidFill>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38867" y="4318598"/>
              <a:ext cx="322099" cy="322099"/>
            </a:xfrm>
            <a:prstGeom prst="rect">
              <a:avLst/>
            </a:prstGeom>
          </p:spPr>
        </p:pic>
        <p:sp>
          <p:nvSpPr>
            <p:cNvPr id="30" name="文本框 29"/>
            <p:cNvSpPr txBox="1"/>
            <p:nvPr/>
          </p:nvSpPr>
          <p:spPr>
            <a:xfrm>
              <a:off x="2826212" y="4297548"/>
              <a:ext cx="718356" cy="764079"/>
            </a:xfrm>
            <a:prstGeom prst="rect">
              <a:avLst/>
            </a:prstGeom>
            <a:noFill/>
          </p:spPr>
          <p:txBody>
            <a:bodyPr wrap="square" rtlCol="0">
              <a:spAutoFit/>
            </a:bodyPr>
            <a:lstStyle/>
            <a:p>
              <a:r>
                <a:rPr lang="zh-CN" altLang="en-US" sz="1500" b="1" dirty="0">
                  <a:latin typeface="微软雅黑" panose="020B0503020204020204" pitchFamily="34" charset="-122"/>
                  <a:ea typeface="微软雅黑" panose="020B0503020204020204" pitchFamily="34" charset="-122"/>
                </a:rPr>
                <a:t>财务</a:t>
              </a:r>
              <a:endParaRPr lang="zh-CN" altLang="en-US" sz="1500" b="1" dirty="0">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1774266" y="3899619"/>
            <a:ext cx="839911" cy="623639"/>
            <a:chOff x="2424687" y="4201499"/>
            <a:chExt cx="1119881" cy="860128"/>
          </a:xfrm>
        </p:grpSpPr>
        <p:sp>
          <p:nvSpPr>
            <p:cNvPr id="73" name="矩形 72"/>
            <p:cNvSpPr/>
            <p:nvPr/>
          </p:nvSpPr>
          <p:spPr>
            <a:xfrm>
              <a:off x="2424687" y="4201499"/>
              <a:ext cx="1119881" cy="515728"/>
            </a:xfrm>
            <a:prstGeom prst="rect">
              <a:avLst/>
            </a:prstGeom>
            <a:solidFill>
              <a:schemeClr val="bg1"/>
            </a:solidFill>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微软雅黑" panose="020B0503020204020204" pitchFamily="34" charset="-122"/>
                <a:ea typeface="微软雅黑" panose="020B0503020204020204" pitchFamily="34" charset="-122"/>
              </a:endParaRPr>
            </a:p>
          </p:txBody>
        </p:sp>
        <p:pic>
          <p:nvPicPr>
            <p:cNvPr id="74" name="图片 7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38867" y="4318598"/>
              <a:ext cx="322099" cy="322099"/>
            </a:xfrm>
            <a:prstGeom prst="rect">
              <a:avLst/>
            </a:prstGeom>
          </p:spPr>
        </p:pic>
        <p:sp>
          <p:nvSpPr>
            <p:cNvPr id="75" name="文本框 74"/>
            <p:cNvSpPr txBox="1"/>
            <p:nvPr/>
          </p:nvSpPr>
          <p:spPr>
            <a:xfrm>
              <a:off x="2826212" y="4297548"/>
              <a:ext cx="718356" cy="764079"/>
            </a:xfrm>
            <a:prstGeom prst="rect">
              <a:avLst/>
            </a:prstGeom>
            <a:noFill/>
          </p:spPr>
          <p:txBody>
            <a:bodyPr wrap="square" rtlCol="0">
              <a:spAutoFit/>
            </a:bodyPr>
            <a:lstStyle/>
            <a:p>
              <a:r>
                <a:rPr lang="zh-CN" altLang="en-US" sz="1500" b="1" dirty="0">
                  <a:latin typeface="微软雅黑" panose="020B0503020204020204" pitchFamily="34" charset="-122"/>
                  <a:ea typeface="微软雅黑" panose="020B0503020204020204" pitchFamily="34" charset="-122"/>
                </a:rPr>
                <a:t>生产</a:t>
              </a:r>
              <a:endParaRPr lang="zh-CN" altLang="en-US" sz="1500" b="1" dirty="0">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2560212" y="3894955"/>
            <a:ext cx="839911" cy="623639"/>
            <a:chOff x="2424687" y="4201499"/>
            <a:chExt cx="1119881" cy="860128"/>
          </a:xfrm>
        </p:grpSpPr>
        <p:sp>
          <p:nvSpPr>
            <p:cNvPr id="77" name="矩形 76"/>
            <p:cNvSpPr/>
            <p:nvPr/>
          </p:nvSpPr>
          <p:spPr>
            <a:xfrm>
              <a:off x="2424687" y="4201499"/>
              <a:ext cx="1119881" cy="515728"/>
            </a:xfrm>
            <a:prstGeom prst="rect">
              <a:avLst/>
            </a:prstGeom>
            <a:solidFill>
              <a:schemeClr val="bg1"/>
            </a:solidFill>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微软雅黑" panose="020B0503020204020204" pitchFamily="34" charset="-122"/>
                <a:ea typeface="微软雅黑" panose="020B0503020204020204" pitchFamily="34" charset="-122"/>
              </a:endParaRPr>
            </a:p>
          </p:txBody>
        </p:sp>
        <p:pic>
          <p:nvPicPr>
            <p:cNvPr id="78" name="图片 7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38867" y="4318598"/>
              <a:ext cx="322099" cy="322099"/>
            </a:xfrm>
            <a:prstGeom prst="rect">
              <a:avLst/>
            </a:prstGeom>
          </p:spPr>
        </p:pic>
        <p:sp>
          <p:nvSpPr>
            <p:cNvPr id="79" name="文本框 78"/>
            <p:cNvSpPr txBox="1"/>
            <p:nvPr/>
          </p:nvSpPr>
          <p:spPr>
            <a:xfrm>
              <a:off x="2826212" y="4297548"/>
              <a:ext cx="718356" cy="764079"/>
            </a:xfrm>
            <a:prstGeom prst="rect">
              <a:avLst/>
            </a:prstGeom>
            <a:noFill/>
          </p:spPr>
          <p:txBody>
            <a:bodyPr wrap="square" rtlCol="0">
              <a:spAutoFit/>
            </a:bodyPr>
            <a:lstStyle/>
            <a:p>
              <a:r>
                <a:rPr lang="zh-CN" altLang="en-US" sz="1500" b="1" dirty="0">
                  <a:latin typeface="微软雅黑" panose="020B0503020204020204" pitchFamily="34" charset="-122"/>
                  <a:ea typeface="微软雅黑" panose="020B0503020204020204" pitchFamily="34" charset="-122"/>
                </a:rPr>
                <a:t>质量</a:t>
              </a:r>
              <a:endParaRPr lang="zh-CN" altLang="en-US" sz="1500" b="1" dirty="0">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3341791" y="3895823"/>
            <a:ext cx="839911" cy="623639"/>
            <a:chOff x="2424687" y="4201499"/>
            <a:chExt cx="1119881" cy="860128"/>
          </a:xfrm>
        </p:grpSpPr>
        <p:sp>
          <p:nvSpPr>
            <p:cNvPr id="81" name="矩形 80"/>
            <p:cNvSpPr/>
            <p:nvPr/>
          </p:nvSpPr>
          <p:spPr>
            <a:xfrm>
              <a:off x="2424687" y="4201499"/>
              <a:ext cx="1119881" cy="515728"/>
            </a:xfrm>
            <a:prstGeom prst="rect">
              <a:avLst/>
            </a:prstGeom>
            <a:solidFill>
              <a:schemeClr val="bg1"/>
            </a:solidFill>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微软雅黑" panose="020B0503020204020204" pitchFamily="34" charset="-122"/>
                <a:ea typeface="微软雅黑" panose="020B0503020204020204" pitchFamily="34" charset="-122"/>
              </a:endParaRPr>
            </a:p>
          </p:txBody>
        </p:sp>
        <p:pic>
          <p:nvPicPr>
            <p:cNvPr id="82" name="图片 8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38867" y="4318598"/>
              <a:ext cx="322099" cy="322099"/>
            </a:xfrm>
            <a:prstGeom prst="rect">
              <a:avLst/>
            </a:prstGeom>
          </p:spPr>
        </p:pic>
        <p:sp>
          <p:nvSpPr>
            <p:cNvPr id="83" name="文本框 82"/>
            <p:cNvSpPr txBox="1"/>
            <p:nvPr/>
          </p:nvSpPr>
          <p:spPr>
            <a:xfrm>
              <a:off x="2826212" y="4297548"/>
              <a:ext cx="718356" cy="764079"/>
            </a:xfrm>
            <a:prstGeom prst="rect">
              <a:avLst/>
            </a:prstGeom>
            <a:noFill/>
          </p:spPr>
          <p:txBody>
            <a:bodyPr wrap="square" rtlCol="0">
              <a:spAutoFit/>
            </a:bodyPr>
            <a:lstStyle/>
            <a:p>
              <a:r>
                <a:rPr lang="zh-CN" altLang="en-US" sz="1500" b="1" dirty="0">
                  <a:latin typeface="微软雅黑" panose="020B0503020204020204" pitchFamily="34" charset="-122"/>
                  <a:ea typeface="微软雅黑" panose="020B0503020204020204" pitchFamily="34" charset="-122"/>
                </a:rPr>
                <a:t>采购</a:t>
              </a:r>
              <a:endParaRPr lang="zh-CN" altLang="en-US" sz="1500" b="1" dirty="0">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4141939" y="3895823"/>
            <a:ext cx="839911" cy="623639"/>
            <a:chOff x="2424687" y="4201499"/>
            <a:chExt cx="1119881" cy="860128"/>
          </a:xfrm>
        </p:grpSpPr>
        <p:sp>
          <p:nvSpPr>
            <p:cNvPr id="85" name="矩形 84"/>
            <p:cNvSpPr/>
            <p:nvPr/>
          </p:nvSpPr>
          <p:spPr>
            <a:xfrm>
              <a:off x="2424687" y="4201499"/>
              <a:ext cx="1119881" cy="515728"/>
            </a:xfrm>
            <a:prstGeom prst="rect">
              <a:avLst/>
            </a:prstGeom>
            <a:solidFill>
              <a:schemeClr val="bg1"/>
            </a:solidFill>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微软雅黑" panose="020B0503020204020204" pitchFamily="34" charset="-122"/>
                <a:ea typeface="微软雅黑" panose="020B0503020204020204" pitchFamily="34" charset="-122"/>
              </a:endParaRPr>
            </a:p>
          </p:txBody>
        </p:sp>
        <p:pic>
          <p:nvPicPr>
            <p:cNvPr id="86" name="图片 8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38867" y="4318598"/>
              <a:ext cx="322099" cy="322099"/>
            </a:xfrm>
            <a:prstGeom prst="rect">
              <a:avLst/>
            </a:prstGeom>
          </p:spPr>
        </p:pic>
        <p:sp>
          <p:nvSpPr>
            <p:cNvPr id="87" name="文本框 86"/>
            <p:cNvSpPr txBox="1"/>
            <p:nvPr/>
          </p:nvSpPr>
          <p:spPr>
            <a:xfrm>
              <a:off x="2826212" y="4297548"/>
              <a:ext cx="718356" cy="764079"/>
            </a:xfrm>
            <a:prstGeom prst="rect">
              <a:avLst/>
            </a:prstGeom>
            <a:noFill/>
          </p:spPr>
          <p:txBody>
            <a:bodyPr wrap="square" rtlCol="0">
              <a:spAutoFit/>
            </a:bodyPr>
            <a:lstStyle/>
            <a:p>
              <a:r>
                <a:rPr lang="zh-CN" altLang="en-US" sz="1500" b="1" dirty="0">
                  <a:latin typeface="微软雅黑" panose="020B0503020204020204" pitchFamily="34" charset="-122"/>
                  <a:ea typeface="微软雅黑" panose="020B0503020204020204" pitchFamily="34" charset="-122"/>
                </a:rPr>
                <a:t>销售</a:t>
              </a:r>
              <a:endParaRPr lang="zh-CN" altLang="en-US" sz="1500" b="1" dirty="0">
                <a:latin typeface="微软雅黑" panose="020B0503020204020204" pitchFamily="34" charset="-122"/>
                <a:ea typeface="微软雅黑" panose="020B0503020204020204" pitchFamily="34" charset="-122"/>
              </a:endParaRPr>
            </a:p>
          </p:txBody>
        </p:sp>
      </p:grpSp>
      <p:sp>
        <p:nvSpPr>
          <p:cNvPr id="91" name="文本框 90"/>
          <p:cNvSpPr txBox="1"/>
          <p:nvPr/>
        </p:nvSpPr>
        <p:spPr>
          <a:xfrm>
            <a:off x="3401038" y="1696446"/>
            <a:ext cx="1433636" cy="369332"/>
          </a:xfrm>
          <a:prstGeom prst="rect">
            <a:avLst/>
          </a:prstGeom>
          <a:noFill/>
        </p:spPr>
        <p:txBody>
          <a:bodyPr wrap="square" rtlCol="0">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数据层构建</a:t>
            </a:r>
            <a:endParaRPr lang="da-DK" altLang="zh-CN"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2" name="矩形 91"/>
          <p:cNvSpPr/>
          <p:nvPr/>
        </p:nvSpPr>
        <p:spPr>
          <a:xfrm>
            <a:off x="521507" y="4509601"/>
            <a:ext cx="2874127" cy="253918"/>
          </a:xfrm>
          <a:prstGeom prst="rect">
            <a:avLst/>
          </a:prstGeom>
          <a:noFill/>
        </p:spPr>
        <p:txBody>
          <a:bodyPr wrap="square" lIns="68580" tIns="34291" rIns="68580" bIns="34291">
            <a:spAutoFit/>
            <a:scene3d>
              <a:camera prst="orthographicFront"/>
              <a:lightRig rig="soft" dir="t">
                <a:rot lat="0" lon="0" rev="15600000"/>
              </a:lightRig>
            </a:scene3d>
            <a:sp3d extrusionH="57150" prstMaterial="softEdge">
              <a:bevelT w="25400" h="38100"/>
            </a:sp3d>
          </a:bodyPr>
          <a:lstStyle/>
          <a:p>
            <a:pPr algn="ctr"/>
            <a:r>
              <a:rPr lang="en-US" altLang="zh-CN" sz="1200" b="1" dirty="0">
                <a:ln/>
                <a:latin typeface="微软雅黑" panose="020B0503020204020204" pitchFamily="34" charset="-122"/>
                <a:ea typeface="微软雅黑" panose="020B0503020204020204" pitchFamily="34" charset="-122"/>
              </a:rPr>
              <a:t>ETL</a:t>
            </a:r>
            <a:r>
              <a:rPr lang="zh-CN" altLang="en-US" sz="1200" b="1" dirty="0">
                <a:ln/>
                <a:latin typeface="微软雅黑" panose="020B0503020204020204" pitchFamily="34" charset="-122"/>
                <a:ea typeface="微软雅黑" panose="020B0503020204020204" pitchFamily="34" charset="-122"/>
              </a:rPr>
              <a:t>：数据抽取与转换</a:t>
            </a:r>
            <a:endParaRPr lang="zh-CN" altLang="en-US" sz="1200" b="1" dirty="0">
              <a:ln/>
              <a:latin typeface="微软雅黑" panose="020B0503020204020204" pitchFamily="34" charset="-122"/>
              <a:ea typeface="微软雅黑" panose="020B0503020204020204" pitchFamily="34" charset="-122"/>
            </a:endParaRPr>
          </a:p>
        </p:txBody>
      </p:sp>
      <p:sp>
        <p:nvSpPr>
          <p:cNvPr id="93" name="矩形 92"/>
          <p:cNvSpPr/>
          <p:nvPr/>
        </p:nvSpPr>
        <p:spPr>
          <a:xfrm>
            <a:off x="2241236" y="4514123"/>
            <a:ext cx="2874127" cy="253918"/>
          </a:xfrm>
          <a:prstGeom prst="rect">
            <a:avLst/>
          </a:prstGeom>
          <a:noFill/>
        </p:spPr>
        <p:txBody>
          <a:bodyPr wrap="square" lIns="68580" tIns="34291" rIns="68580" bIns="34291">
            <a:spAutoFit/>
            <a:scene3d>
              <a:camera prst="orthographicFront"/>
              <a:lightRig rig="soft" dir="t">
                <a:rot lat="0" lon="0" rev="15600000"/>
              </a:lightRig>
            </a:scene3d>
            <a:sp3d extrusionH="57150" prstMaterial="softEdge">
              <a:bevelT w="25400" h="38100"/>
            </a:sp3d>
          </a:bodyPr>
          <a:lstStyle/>
          <a:p>
            <a:pPr algn="ctr"/>
            <a:r>
              <a:rPr lang="en-US" altLang="zh-CN" sz="1200" b="1" dirty="0" err="1">
                <a:ln/>
                <a:latin typeface="微软雅黑" panose="020B0503020204020204" pitchFamily="34" charset="-122"/>
                <a:ea typeface="微软雅黑" panose="020B0503020204020204" pitchFamily="34" charset="-122"/>
              </a:rPr>
              <a:t>DataX</a:t>
            </a:r>
            <a:r>
              <a:rPr lang="zh-CN" altLang="en-US" sz="1200" b="1" dirty="0">
                <a:ln/>
                <a:latin typeface="微软雅黑" panose="020B0503020204020204" pitchFamily="34" charset="-122"/>
                <a:ea typeface="微软雅黑" panose="020B0503020204020204" pitchFamily="34" charset="-122"/>
              </a:rPr>
              <a:t>：异构数据同步</a:t>
            </a:r>
            <a:endParaRPr lang="zh-CN" altLang="en-US" sz="1200" b="1" dirty="0">
              <a:ln/>
              <a:latin typeface="微软雅黑" panose="020B0503020204020204" pitchFamily="34" charset="-122"/>
              <a:ea typeface="微软雅黑" panose="020B0503020204020204" pitchFamily="34" charset="-122"/>
            </a:endParaRPr>
          </a:p>
        </p:txBody>
      </p:sp>
      <p:sp>
        <p:nvSpPr>
          <p:cNvPr id="94" name="上箭头 93"/>
          <p:cNvSpPr/>
          <p:nvPr/>
        </p:nvSpPr>
        <p:spPr>
          <a:xfrm>
            <a:off x="4519646" y="4352664"/>
            <a:ext cx="171271" cy="4683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微软雅黑" panose="020B0503020204020204" pitchFamily="34" charset="-122"/>
              <a:ea typeface="微软雅黑" panose="020B0503020204020204" pitchFamily="34" charset="-122"/>
            </a:endParaRPr>
          </a:p>
        </p:txBody>
      </p:sp>
      <p:sp>
        <p:nvSpPr>
          <p:cNvPr id="95" name="矩形 94"/>
          <p:cNvSpPr/>
          <p:nvPr/>
        </p:nvSpPr>
        <p:spPr>
          <a:xfrm>
            <a:off x="4535943" y="4512734"/>
            <a:ext cx="2002973" cy="253918"/>
          </a:xfrm>
          <a:prstGeom prst="rect">
            <a:avLst/>
          </a:prstGeom>
          <a:noFill/>
        </p:spPr>
        <p:txBody>
          <a:bodyPr wrap="square" lIns="68580" tIns="34291" rIns="68580" bIns="34291">
            <a:spAutoFit/>
            <a:scene3d>
              <a:camera prst="orthographicFront"/>
              <a:lightRig rig="soft" dir="t">
                <a:rot lat="0" lon="0" rev="15600000"/>
              </a:lightRig>
            </a:scene3d>
            <a:sp3d extrusionH="57150" prstMaterial="softEdge">
              <a:bevelT w="25400" h="38100"/>
            </a:sp3d>
          </a:bodyPr>
          <a:lstStyle/>
          <a:p>
            <a:pPr algn="ctr"/>
            <a:r>
              <a:rPr lang="en-US" altLang="zh-CN" sz="1200" b="1" dirty="0" err="1">
                <a:ln/>
                <a:latin typeface="微软雅黑" panose="020B0503020204020204" pitchFamily="34" charset="-122"/>
                <a:ea typeface="微软雅黑" panose="020B0503020204020204" pitchFamily="34" charset="-122"/>
              </a:rPr>
              <a:t>Scrapy</a:t>
            </a:r>
            <a:r>
              <a:rPr lang="zh-CN" altLang="en-US" sz="1200" b="1" dirty="0">
                <a:ln/>
                <a:latin typeface="微软雅黑" panose="020B0503020204020204" pitchFamily="34" charset="-122"/>
                <a:ea typeface="微软雅黑" panose="020B0503020204020204" pitchFamily="34" charset="-122"/>
              </a:rPr>
              <a:t>：互联网数据爬取</a:t>
            </a:r>
            <a:endParaRPr lang="zh-CN" altLang="en-US" sz="1200" b="1" dirty="0">
              <a:ln/>
              <a:latin typeface="微软雅黑" panose="020B0503020204020204" pitchFamily="34" charset="-122"/>
              <a:ea typeface="微软雅黑" panose="020B0503020204020204" pitchFamily="34" charset="-122"/>
            </a:endParaRPr>
          </a:p>
        </p:txBody>
      </p:sp>
      <p:sp>
        <p:nvSpPr>
          <p:cNvPr id="96" name="文本框 95"/>
          <p:cNvSpPr txBox="1"/>
          <p:nvPr/>
        </p:nvSpPr>
        <p:spPr>
          <a:xfrm>
            <a:off x="6979967" y="2207207"/>
            <a:ext cx="2066081" cy="854208"/>
          </a:xfrm>
          <a:prstGeom prst="rect">
            <a:avLst/>
          </a:prstGeom>
          <a:noFill/>
        </p:spPr>
        <p:txBody>
          <a:bodyPr wrap="square" rtlCol="0">
            <a:spAutoFit/>
          </a:bodyPr>
          <a:lstStyle/>
          <a:p>
            <a:r>
              <a:rPr lang="zh-CN" altLang="en-US" sz="1351" b="1" dirty="0">
                <a:latin typeface="微软雅黑" panose="020B0503020204020204" pitchFamily="34" charset="-122"/>
                <a:ea typeface="微软雅黑" panose="020B0503020204020204" pitchFamily="34" charset="-122"/>
              </a:rPr>
              <a:t>数据管理层</a:t>
            </a:r>
            <a:r>
              <a:rPr lang="zh-CN" altLang="en-US" sz="135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服务于应用程序的分权限数据调用，提供</a:t>
            </a:r>
            <a:r>
              <a:rPr lang="zh-CN" altLang="en-US" sz="1200" dirty="0">
                <a:solidFill>
                  <a:srgbClr val="FF0000"/>
                </a:solidFill>
                <a:latin typeface="微软雅黑" panose="020B0503020204020204" pitchFamily="34" charset="-122"/>
                <a:ea typeface="微软雅黑" panose="020B0503020204020204" pitchFamily="34" charset="-122"/>
              </a:rPr>
              <a:t>稳定安全的数据存储</a:t>
            </a:r>
            <a:r>
              <a:rPr lang="zh-CN" altLang="en-US" sz="1200" dirty="0">
                <a:latin typeface="微软雅黑" panose="020B0503020204020204" pitchFamily="34" charset="-122"/>
                <a:ea typeface="微软雅黑" panose="020B0503020204020204" pitchFamily="34" charset="-122"/>
              </a:rPr>
              <a:t>与</a:t>
            </a:r>
            <a:r>
              <a:rPr lang="zh-CN" altLang="en-US" sz="1200" dirty="0">
                <a:solidFill>
                  <a:srgbClr val="FF0000"/>
                </a:solidFill>
                <a:latin typeface="微软雅黑" panose="020B0503020204020204" pitchFamily="34" charset="-122"/>
                <a:ea typeface="微软雅黑" panose="020B0503020204020204" pitchFamily="34" charset="-122"/>
              </a:rPr>
              <a:t>高效的操作访问</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7004554" y="3179181"/>
            <a:ext cx="2066081" cy="1131720"/>
          </a:xfrm>
          <a:prstGeom prst="rect">
            <a:avLst/>
          </a:prstGeom>
          <a:noFill/>
        </p:spPr>
        <p:txBody>
          <a:bodyPr wrap="square" rtlCol="0">
            <a:spAutoFit/>
          </a:bodyPr>
          <a:lstStyle/>
          <a:p>
            <a:r>
              <a:rPr lang="zh-CN" altLang="en-US" sz="1351" b="1" dirty="0">
                <a:latin typeface="微软雅黑" panose="020B0503020204020204" pitchFamily="34" charset="-122"/>
                <a:ea typeface="微软雅黑" panose="020B0503020204020204" pitchFamily="34" charset="-122"/>
              </a:rPr>
              <a:t>数据存储层</a:t>
            </a:r>
            <a:r>
              <a:rPr lang="zh-CN" altLang="en-US" sz="1351" dirty="0">
                <a:latin typeface="微软雅黑" panose="020B0503020204020204" pitchFamily="34" charset="-122"/>
                <a:ea typeface="微软雅黑" panose="020B0503020204020204" pitchFamily="34" charset="-122"/>
              </a:rPr>
              <a:t>：基于</a:t>
            </a:r>
            <a:r>
              <a:rPr lang="zh-CN" altLang="en-US" sz="1351" dirty="0">
                <a:solidFill>
                  <a:srgbClr val="FF0000"/>
                </a:solidFill>
                <a:latin typeface="微软雅黑" panose="020B0503020204020204" pitchFamily="34" charset="-122"/>
                <a:ea typeface="微软雅黑" panose="020B0503020204020204" pitchFamily="34" charset="-122"/>
              </a:rPr>
              <a:t>关系型数据库</a:t>
            </a:r>
            <a:r>
              <a:rPr lang="zh-CN" altLang="en-US" sz="1351" dirty="0">
                <a:latin typeface="微软雅黑" panose="020B0503020204020204" pitchFamily="34" charset="-122"/>
                <a:ea typeface="微软雅黑" panose="020B0503020204020204" pitchFamily="34" charset="-122"/>
              </a:rPr>
              <a:t>和</a:t>
            </a:r>
            <a:r>
              <a:rPr lang="zh-CN" altLang="en-US" sz="1351" dirty="0">
                <a:solidFill>
                  <a:srgbClr val="FF0000"/>
                </a:solidFill>
                <a:latin typeface="微软雅黑" panose="020B0503020204020204" pitchFamily="34" charset="-122"/>
                <a:ea typeface="微软雅黑" panose="020B0503020204020204" pitchFamily="34" charset="-122"/>
              </a:rPr>
              <a:t>分布式文件系统</a:t>
            </a:r>
            <a:r>
              <a:rPr lang="zh-CN" altLang="en-US" sz="1351" dirty="0">
                <a:latin typeface="微软雅黑" panose="020B0503020204020204" pitchFamily="34" charset="-122"/>
                <a:ea typeface="微软雅黑" panose="020B0503020204020204" pitchFamily="34" charset="-122"/>
              </a:rPr>
              <a:t>的存储模式，分主题来源于数据源的原始数据进行归档整理。</a:t>
            </a:r>
            <a:endParaRPr lang="en-US" altLang="zh-CN" sz="12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6992247" y="4965503"/>
            <a:ext cx="2041496" cy="715965"/>
          </a:xfrm>
          <a:prstGeom prst="rect">
            <a:avLst/>
          </a:prstGeom>
          <a:noFill/>
        </p:spPr>
        <p:txBody>
          <a:bodyPr wrap="square" rtlCol="0">
            <a:spAutoFit/>
          </a:bodyPr>
          <a:lstStyle/>
          <a:p>
            <a:r>
              <a:rPr lang="zh-CN" altLang="en-US" sz="1351" b="1" dirty="0">
                <a:latin typeface="微软雅黑" panose="020B0503020204020204" pitchFamily="34" charset="-122"/>
                <a:ea typeface="微软雅黑" panose="020B0503020204020204" pitchFamily="34" charset="-122"/>
              </a:rPr>
              <a:t>原始数据存储层：</a:t>
            </a:r>
            <a:r>
              <a:rPr lang="zh-CN" altLang="en-US" sz="1351" dirty="0">
                <a:latin typeface="微软雅黑" panose="020B0503020204020204" pitchFamily="34" charset="-122"/>
                <a:ea typeface="微软雅黑" panose="020B0503020204020204" pitchFamily="34" charset="-122"/>
              </a:rPr>
              <a:t>所有数据供给的源头</a:t>
            </a:r>
            <a:r>
              <a:rPr lang="zh-CN" altLang="en-US" sz="1351" dirty="0">
                <a:latin typeface="微软雅黑" panose="020B0503020204020204" pitchFamily="34" charset="-122"/>
                <a:ea typeface="微软雅黑" panose="020B0503020204020204" pitchFamily="34" charset="-122"/>
              </a:rPr>
              <a:t>，存在</a:t>
            </a:r>
            <a:r>
              <a:rPr lang="zh-CN" altLang="en-US" sz="1351" dirty="0">
                <a:solidFill>
                  <a:srgbClr val="FF0000"/>
                </a:solidFill>
                <a:latin typeface="微软雅黑" panose="020B0503020204020204" pitchFamily="34" charset="-122"/>
                <a:ea typeface="微软雅黑" panose="020B0503020204020204" pitchFamily="34" charset="-122"/>
              </a:rPr>
              <a:t>异构、冗余、缺失</a:t>
            </a:r>
            <a:endParaRPr lang="en-US" altLang="zh-CN" sz="135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676056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1221131"/>
            <a:ext cx="137160" cy="3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3" name="文本框 12"/>
          <p:cNvSpPr txBox="1"/>
          <p:nvPr/>
        </p:nvSpPr>
        <p:spPr>
          <a:xfrm>
            <a:off x="521506" y="1096081"/>
            <a:ext cx="3564731" cy="369332"/>
          </a:xfrm>
          <a:prstGeom prst="rect">
            <a:avLst/>
          </a:prstGeom>
          <a:noFill/>
        </p:spPr>
        <p:txBody>
          <a:bodyPr wrap="square" rtlCol="0">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数据层构建</a:t>
            </a:r>
            <a:endParaRPr lang="da-DK" altLang="zh-CN"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92848" y="1126701"/>
            <a:ext cx="334421" cy="263483"/>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cxnSp>
        <p:nvCxnSpPr>
          <p:cNvPr id="51" name="直接连接符 50"/>
          <p:cNvCxnSpPr/>
          <p:nvPr/>
        </p:nvCxnSpPr>
        <p:spPr>
          <a:xfrm flipV="1">
            <a:off x="-17816" y="1427080"/>
            <a:ext cx="9161816" cy="2217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3401037" y="1696446"/>
            <a:ext cx="2295712" cy="369332"/>
          </a:xfrm>
          <a:prstGeom prst="rect">
            <a:avLst/>
          </a:prstGeom>
          <a:noFill/>
        </p:spPr>
        <p:txBody>
          <a:bodyPr wrap="square" rtlCol="0">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算法分析层构建</a:t>
            </a:r>
            <a:endParaRPr lang="da-DK" altLang="zh-CN"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68" name="组合 67"/>
          <p:cNvGrpSpPr/>
          <p:nvPr/>
        </p:nvGrpSpPr>
        <p:grpSpPr>
          <a:xfrm>
            <a:off x="2518393" y="2605554"/>
            <a:ext cx="3563075" cy="2913595"/>
            <a:chOff x="3490464" y="2720414"/>
            <a:chExt cx="4750765" cy="3884793"/>
          </a:xfrm>
        </p:grpSpPr>
        <p:graphicFrame>
          <p:nvGraphicFramePr>
            <p:cNvPr id="49" name="图示 48"/>
            <p:cNvGraphicFramePr/>
            <p:nvPr>
              <p:extLst>
                <p:ext uri="{D42A27DB-BD31-4B8C-83A1-F6EECF244321}">
                  <p14:modId xmlns:p14="http://schemas.microsoft.com/office/powerpoint/2010/main" val="2312090278"/>
                </p:ext>
              </p:extLst>
            </p:nvPr>
          </p:nvGraphicFramePr>
          <p:xfrm>
            <a:off x="3490464" y="2720414"/>
            <a:ext cx="4750765" cy="1979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7" name="矩形 96"/>
            <p:cNvSpPr/>
            <p:nvPr/>
          </p:nvSpPr>
          <p:spPr>
            <a:xfrm>
              <a:off x="5960962" y="4699684"/>
              <a:ext cx="2271210" cy="1018572"/>
            </a:xfrm>
            <a:prstGeom prst="rect">
              <a:avLst/>
            </a:prstGeom>
            <a:effectLst>
              <a:softEdge rad="635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1" dirty="0">
                  <a:latin typeface="微软雅黑" panose="020B0503020204020204" pitchFamily="34" charset="-122"/>
                  <a:ea typeface="微软雅黑" panose="020B0503020204020204" pitchFamily="34" charset="-122"/>
                </a:rPr>
                <a:t>服务器</a:t>
              </a:r>
              <a:r>
                <a:rPr lang="zh-CN" altLang="en-US" sz="1351" dirty="0">
                  <a:latin typeface="微软雅黑" panose="020B0503020204020204" pitchFamily="34" charset="-122"/>
                  <a:ea typeface="微软雅黑" panose="020B0503020204020204" pitchFamily="34" charset="-122"/>
                </a:rPr>
                <a:t>计算分析</a:t>
              </a:r>
              <a:endParaRPr lang="zh-CN" altLang="en-US" sz="1351" dirty="0">
                <a:latin typeface="微软雅黑" panose="020B0503020204020204" pitchFamily="34" charset="-122"/>
                <a:ea typeface="微软雅黑" panose="020B0503020204020204" pitchFamily="34" charset="-122"/>
              </a:endParaRPr>
            </a:p>
          </p:txBody>
        </p:sp>
        <p:sp>
          <p:nvSpPr>
            <p:cNvPr id="98" name="矩形 97"/>
            <p:cNvSpPr/>
            <p:nvPr/>
          </p:nvSpPr>
          <p:spPr>
            <a:xfrm>
              <a:off x="3490464" y="4699684"/>
              <a:ext cx="2354752" cy="1018572"/>
            </a:xfrm>
            <a:prstGeom prst="rect">
              <a:avLst/>
            </a:prstGeom>
            <a:effectLst>
              <a:softEdge rad="635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351" dirty="0">
                  <a:latin typeface="微软雅黑" panose="020B0503020204020204" pitchFamily="34" charset="-122"/>
                  <a:ea typeface="微软雅黑" panose="020B0503020204020204" pitchFamily="34" charset="-122"/>
                </a:rPr>
                <a:t>Spark</a:t>
              </a:r>
              <a:r>
                <a:rPr lang="zh-CN" altLang="en-US" sz="1351" dirty="0">
                  <a:latin typeface="微软雅黑" panose="020B0503020204020204" pitchFamily="34" charset="-122"/>
                  <a:ea typeface="微软雅黑" panose="020B0503020204020204" pitchFamily="34" charset="-122"/>
                </a:rPr>
                <a:t>大数据流计算</a:t>
              </a:r>
              <a:endParaRPr lang="zh-CN" altLang="en-US" sz="1351" dirty="0">
                <a:latin typeface="微软雅黑" panose="020B0503020204020204" pitchFamily="34" charset="-122"/>
                <a:ea typeface="微软雅黑" panose="020B0503020204020204" pitchFamily="34" charset="-122"/>
              </a:endParaRPr>
            </a:p>
          </p:txBody>
        </p:sp>
        <p:sp>
          <p:nvSpPr>
            <p:cNvPr id="65" name="矩形 64"/>
            <p:cNvSpPr/>
            <p:nvPr/>
          </p:nvSpPr>
          <p:spPr>
            <a:xfrm>
              <a:off x="3490464" y="5718256"/>
              <a:ext cx="4741708" cy="886951"/>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1" dirty="0"/>
                <a:t>数据接口服务</a:t>
              </a:r>
              <a:endParaRPr lang="zh-CN" altLang="en-US" sz="1351" dirty="0"/>
            </a:p>
          </p:txBody>
        </p:sp>
      </p:grpSp>
      <p:sp>
        <p:nvSpPr>
          <p:cNvPr id="66" name="云形标注 65"/>
          <p:cNvSpPr/>
          <p:nvPr/>
        </p:nvSpPr>
        <p:spPr>
          <a:xfrm>
            <a:off x="5630170" y="1555025"/>
            <a:ext cx="2790423" cy="1157241"/>
          </a:xfrm>
          <a:prstGeom prst="cloudCallout">
            <a:avLst>
              <a:gd name="adj1" fmla="val -96361"/>
              <a:gd name="adj2" fmla="val 3857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err="1">
                <a:solidFill>
                  <a:schemeClr val="tx1"/>
                </a:solidFill>
                <a:latin typeface="微软雅黑" panose="020B0503020204020204" pitchFamily="34" charset="-122"/>
                <a:ea typeface="微软雅黑" panose="020B0503020204020204" pitchFamily="34" charset="-122"/>
              </a:rPr>
              <a:t>TensorFlow</a:t>
            </a:r>
            <a:r>
              <a:rPr lang="zh-CN" altLang="en-US" sz="1200" dirty="0">
                <a:solidFill>
                  <a:schemeClr val="tx1"/>
                </a:solidFill>
                <a:latin typeface="微软雅黑" panose="020B0503020204020204" pitchFamily="34" charset="-122"/>
                <a:ea typeface="微软雅黑" panose="020B0503020204020204" pitchFamily="34" charset="-122"/>
              </a:rPr>
              <a:t>：深度学习框架</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en-US" altLang="zh-CN" sz="1200" dirty="0" err="1">
                <a:solidFill>
                  <a:schemeClr val="tx1"/>
                </a:solidFill>
                <a:latin typeface="微软雅黑" panose="020B0503020204020204" pitchFamily="34" charset="-122"/>
                <a:ea typeface="微软雅黑" panose="020B0503020204020204" pitchFamily="34" charset="-122"/>
              </a:rPr>
              <a:t>Scikit</a:t>
            </a:r>
            <a:r>
              <a:rPr lang="en-US" altLang="zh-CN" sz="1200" dirty="0">
                <a:solidFill>
                  <a:schemeClr val="tx1"/>
                </a:solidFill>
                <a:latin typeface="微软雅黑" panose="020B0503020204020204" pitchFamily="34" charset="-122"/>
                <a:ea typeface="微软雅黑" panose="020B0503020204020204" pitchFamily="34" charset="-122"/>
              </a:rPr>
              <a:t>-learn</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Python</a:t>
            </a:r>
            <a:r>
              <a:rPr lang="zh-CN" altLang="en-US" sz="1200" dirty="0">
                <a:solidFill>
                  <a:schemeClr val="tx1"/>
                </a:solidFill>
                <a:latin typeface="微软雅黑" panose="020B0503020204020204" pitchFamily="34" charset="-122"/>
                <a:ea typeface="微软雅黑" panose="020B0503020204020204" pitchFamily="34" charset="-122"/>
              </a:rPr>
              <a:t>机器学习算法库</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5" name="云形标注 104"/>
          <p:cNvSpPr/>
          <p:nvPr/>
        </p:nvSpPr>
        <p:spPr>
          <a:xfrm>
            <a:off x="0" y="2118108"/>
            <a:ext cx="2148632" cy="1371600"/>
          </a:xfrm>
          <a:prstGeom prst="cloudCallout">
            <a:avLst>
              <a:gd name="adj1" fmla="val 63929"/>
              <a:gd name="adj2" fmla="val 27000"/>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根据数据的</a:t>
            </a:r>
            <a:r>
              <a:rPr lang="zh-CN" altLang="en-US" sz="1200" dirty="0">
                <a:solidFill>
                  <a:srgbClr val="FF0000"/>
                </a:solidFill>
                <a:latin typeface="微软雅黑" panose="020B0503020204020204" pitchFamily="34" charset="-122"/>
                <a:ea typeface="微软雅黑" panose="020B0503020204020204" pitchFamily="34" charset="-122"/>
              </a:rPr>
              <a:t>特征差异</a:t>
            </a:r>
            <a:r>
              <a:rPr lang="zh-CN" altLang="en-US" sz="1200" dirty="0">
                <a:solidFill>
                  <a:schemeClr val="tx1"/>
                </a:solidFill>
                <a:latin typeface="微软雅黑" panose="020B0503020204020204" pitchFamily="34" charset="-122"/>
                <a:ea typeface="微软雅黑" panose="020B0503020204020204" pitchFamily="34" charset="-122"/>
              </a:rPr>
              <a:t>以及</a:t>
            </a:r>
            <a:r>
              <a:rPr lang="zh-CN" altLang="en-US" sz="1200" dirty="0">
                <a:solidFill>
                  <a:srgbClr val="FF0000"/>
                </a:solidFill>
                <a:latin typeface="微软雅黑" panose="020B0503020204020204" pitchFamily="34" charset="-122"/>
                <a:ea typeface="微软雅黑" panose="020B0503020204020204" pitchFamily="34" charset="-122"/>
              </a:rPr>
              <a:t>算法任务的特殊需求</a:t>
            </a:r>
            <a:r>
              <a:rPr lang="zh-CN" altLang="en-US" sz="1200" dirty="0">
                <a:solidFill>
                  <a:schemeClr val="tx1"/>
                </a:solidFill>
                <a:latin typeface="微软雅黑" panose="020B0503020204020204" pitchFamily="34" charset="-122"/>
                <a:ea typeface="微软雅黑" panose="020B0503020204020204" pitchFamily="34" charset="-122"/>
              </a:rPr>
              <a:t>选择不同的算法模型</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6" name="云形标注 105"/>
          <p:cNvSpPr/>
          <p:nvPr/>
        </p:nvSpPr>
        <p:spPr>
          <a:xfrm>
            <a:off x="41263" y="4062339"/>
            <a:ext cx="2148632" cy="1371600"/>
          </a:xfrm>
          <a:prstGeom prst="cloudCallout">
            <a:avLst>
              <a:gd name="adj1" fmla="val 61504"/>
              <a:gd name="adj2" fmla="val -31861"/>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latin typeface="微软雅黑" panose="020B0503020204020204" pitchFamily="34" charset="-122"/>
                <a:ea typeface="微软雅黑" panose="020B0503020204020204" pitchFamily="34" charset="-122"/>
              </a:rPr>
              <a:t>Spark</a:t>
            </a:r>
            <a:r>
              <a:rPr lang="zh-CN" altLang="en-US" sz="1200" dirty="0">
                <a:solidFill>
                  <a:schemeClr val="tx1"/>
                </a:solidFill>
                <a:latin typeface="微软雅黑" panose="020B0503020204020204" pitchFamily="34" charset="-122"/>
                <a:ea typeface="微软雅黑" panose="020B0503020204020204" pitchFamily="34" charset="-122"/>
              </a:rPr>
              <a:t>：用于</a:t>
            </a:r>
            <a:r>
              <a:rPr lang="zh-CN" altLang="en-US" sz="1200" dirty="0">
                <a:solidFill>
                  <a:srgbClr val="FF0000"/>
                </a:solidFill>
                <a:latin typeface="微软雅黑" panose="020B0503020204020204" pitchFamily="34" charset="-122"/>
                <a:ea typeface="微软雅黑" panose="020B0503020204020204" pitchFamily="34" charset="-122"/>
              </a:rPr>
              <a:t>大规模数据处理</a:t>
            </a:r>
            <a:r>
              <a:rPr lang="zh-CN" altLang="en-US" sz="1200" dirty="0">
                <a:solidFill>
                  <a:schemeClr val="tx1"/>
                </a:solidFill>
                <a:latin typeface="微软雅黑" panose="020B0503020204020204" pitchFamily="34" charset="-122"/>
                <a:ea typeface="微软雅黑" panose="020B0503020204020204" pitchFamily="34" charset="-122"/>
              </a:rPr>
              <a:t>的</a:t>
            </a:r>
            <a:r>
              <a:rPr lang="zh-CN" altLang="en-US" sz="1200" dirty="0">
                <a:solidFill>
                  <a:schemeClr val="tx1"/>
                </a:solidFill>
                <a:latin typeface="微软雅黑" panose="020B0503020204020204" pitchFamily="34" charset="-122"/>
                <a:ea typeface="微软雅黑" panose="020B0503020204020204" pitchFamily="34" charset="-122"/>
              </a:rPr>
              <a:t>计算引擎</a:t>
            </a:r>
          </a:p>
        </p:txBody>
      </p:sp>
      <p:sp>
        <p:nvSpPr>
          <p:cNvPr id="107" name="云形标注 106"/>
          <p:cNvSpPr/>
          <p:nvPr/>
        </p:nvSpPr>
        <p:spPr>
          <a:xfrm>
            <a:off x="6492489" y="4567335"/>
            <a:ext cx="2379521" cy="1157241"/>
          </a:xfrm>
          <a:prstGeom prst="cloudCallout">
            <a:avLst>
              <a:gd name="adj1" fmla="val -66701"/>
              <a:gd name="adj2" fmla="val -67192"/>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对于运算量较小的计算任务直接在</a:t>
            </a:r>
            <a:r>
              <a:rPr lang="zh-CN" altLang="en-US" sz="1200" dirty="0">
                <a:solidFill>
                  <a:srgbClr val="FF0000"/>
                </a:solidFill>
                <a:latin typeface="微软雅黑" panose="020B0503020204020204" pitchFamily="34" charset="-122"/>
                <a:ea typeface="微软雅黑" panose="020B0503020204020204" pitchFamily="34" charset="-122"/>
              </a:rPr>
              <a:t>应用服务器</a:t>
            </a:r>
            <a:r>
              <a:rPr lang="zh-CN" altLang="en-US" sz="1200" dirty="0">
                <a:solidFill>
                  <a:schemeClr val="tx1"/>
                </a:solidFill>
                <a:latin typeface="微软雅黑" panose="020B0503020204020204" pitchFamily="34" charset="-122"/>
                <a:ea typeface="微软雅黑" panose="020B0503020204020204" pitchFamily="34" charset="-122"/>
              </a:rPr>
              <a:t>上完成，</a:t>
            </a:r>
            <a:r>
              <a:rPr lang="zh-CN" altLang="en-US" sz="1200" dirty="0">
                <a:solidFill>
                  <a:srgbClr val="FF0000"/>
                </a:solidFill>
                <a:latin typeface="微软雅黑" panose="020B0503020204020204" pitchFamily="34" charset="-122"/>
                <a:ea typeface="微软雅黑" panose="020B0503020204020204" pitchFamily="34" charset="-122"/>
              </a:rPr>
              <a:t>减少数据云平台压力</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08" name="云形标注 107"/>
          <p:cNvSpPr/>
          <p:nvPr/>
        </p:nvSpPr>
        <p:spPr>
          <a:xfrm>
            <a:off x="6728322" y="2905111"/>
            <a:ext cx="2074239" cy="1157241"/>
          </a:xfrm>
          <a:prstGeom prst="cloudCallout">
            <a:avLst>
              <a:gd name="adj1" fmla="val -80431"/>
              <a:gd name="adj2" fmla="val -26685"/>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对于</a:t>
            </a:r>
            <a:r>
              <a:rPr lang="zh-CN" altLang="en-US" sz="1200" dirty="0">
                <a:solidFill>
                  <a:srgbClr val="FF0000"/>
                </a:solidFill>
                <a:latin typeface="微软雅黑" panose="020B0503020204020204" pitchFamily="34" charset="-122"/>
                <a:ea typeface="微软雅黑" panose="020B0503020204020204" pitchFamily="34" charset="-122"/>
              </a:rPr>
              <a:t>数据量巨大</a:t>
            </a:r>
            <a:r>
              <a:rPr lang="zh-CN" altLang="en-US"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高算法复杂度</a:t>
            </a:r>
            <a:r>
              <a:rPr lang="zh-CN" altLang="en-US" sz="1200" dirty="0">
                <a:solidFill>
                  <a:schemeClr val="tx1"/>
                </a:solidFill>
                <a:latin typeface="微软雅黑" panose="020B0503020204020204" pitchFamily="34" charset="-122"/>
                <a:ea typeface="微软雅黑" panose="020B0503020204020204" pitchFamily="34" charset="-122"/>
              </a:rPr>
              <a:t>分析过程采用加速优化策略</a:t>
            </a:r>
            <a:endParaRPr lang="zh-CN" altLang="en-US" sz="1200" dirty="0">
              <a:solidFill>
                <a:schemeClr val="tx1"/>
              </a:solidFill>
              <a:latin typeface="微软雅黑" panose="020B0503020204020204" pitchFamily="34" charset="-122"/>
              <a:ea typeface="微软雅黑" panose="020B0503020204020204" pitchFamily="34" charset="-122"/>
            </a:endParaRPr>
          </a:p>
        </p:txBody>
      </p:sp>
      <p:pic>
        <p:nvPicPr>
          <p:cNvPr id="71" name="图片 7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V="1">
            <a:off x="2598564" y="2729865"/>
            <a:ext cx="196931" cy="196931"/>
          </a:xfrm>
          <a:prstGeom prst="rect">
            <a:avLst/>
          </a:prstGeom>
        </p:spPr>
      </p:pic>
      <p:pic>
        <p:nvPicPr>
          <p:cNvPr id="90" name="图片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3860528" y="2723292"/>
            <a:ext cx="225707" cy="225707"/>
          </a:xfrm>
          <a:prstGeom prst="rect">
            <a:avLst/>
          </a:prstGeom>
        </p:spPr>
      </p:pic>
      <p:pic>
        <p:nvPicPr>
          <p:cNvPr id="109" name="图片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47765" y="2685722"/>
            <a:ext cx="282555" cy="282555"/>
          </a:xfrm>
          <a:prstGeom prst="rect">
            <a:avLst/>
          </a:prstGeom>
        </p:spPr>
      </p:pic>
    </p:spTree>
    <p:extLst>
      <p:ext uri="{BB962C8B-B14F-4D97-AF65-F5344CB8AC3E}">
        <p14:creationId xmlns:p14="http://schemas.microsoft.com/office/powerpoint/2010/main" val="17436928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1221131"/>
            <a:ext cx="137160" cy="3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3" name="文本框 12"/>
          <p:cNvSpPr txBox="1"/>
          <p:nvPr/>
        </p:nvSpPr>
        <p:spPr>
          <a:xfrm>
            <a:off x="521506" y="1096081"/>
            <a:ext cx="3564731" cy="369332"/>
          </a:xfrm>
          <a:prstGeom prst="rect">
            <a:avLst/>
          </a:prstGeom>
          <a:noFill/>
        </p:spPr>
        <p:txBody>
          <a:bodyPr wrap="square" rtlCol="0">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数据层构建</a:t>
            </a:r>
            <a:endParaRPr lang="da-DK" altLang="zh-CN"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92848" y="1126701"/>
            <a:ext cx="334421" cy="263483"/>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cxnSp>
        <p:nvCxnSpPr>
          <p:cNvPr id="51" name="直接连接符 50"/>
          <p:cNvCxnSpPr/>
          <p:nvPr/>
        </p:nvCxnSpPr>
        <p:spPr>
          <a:xfrm flipV="1">
            <a:off x="-17816" y="1427080"/>
            <a:ext cx="9161816" cy="2217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3401037" y="1696446"/>
            <a:ext cx="2295712" cy="369332"/>
          </a:xfrm>
          <a:prstGeom prst="rect">
            <a:avLst/>
          </a:prstGeom>
          <a:noFill/>
        </p:spPr>
        <p:txBody>
          <a:bodyPr wrap="square" rtlCol="0">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算法分析层构建</a:t>
            </a:r>
            <a:endParaRPr lang="da-DK" altLang="zh-CN"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68" name="组合 67"/>
          <p:cNvGrpSpPr/>
          <p:nvPr/>
        </p:nvGrpSpPr>
        <p:grpSpPr>
          <a:xfrm>
            <a:off x="2518393" y="2605554"/>
            <a:ext cx="3563075" cy="2913595"/>
            <a:chOff x="3490464" y="2720414"/>
            <a:chExt cx="4750765" cy="3884793"/>
          </a:xfrm>
        </p:grpSpPr>
        <p:graphicFrame>
          <p:nvGraphicFramePr>
            <p:cNvPr id="49" name="图示 48"/>
            <p:cNvGraphicFramePr/>
            <p:nvPr>
              <p:extLst/>
            </p:nvPr>
          </p:nvGraphicFramePr>
          <p:xfrm>
            <a:off x="3490464" y="2720414"/>
            <a:ext cx="4750765" cy="1979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7" name="矩形 96"/>
            <p:cNvSpPr/>
            <p:nvPr/>
          </p:nvSpPr>
          <p:spPr>
            <a:xfrm>
              <a:off x="5960962" y="4699684"/>
              <a:ext cx="2271210" cy="1018572"/>
            </a:xfrm>
            <a:prstGeom prst="rect">
              <a:avLst/>
            </a:prstGeom>
            <a:effectLst>
              <a:softEdge rad="635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1" dirty="0">
                  <a:latin typeface="微软雅黑" panose="020B0503020204020204" pitchFamily="34" charset="-122"/>
                  <a:ea typeface="微软雅黑" panose="020B0503020204020204" pitchFamily="34" charset="-122"/>
                </a:rPr>
                <a:t>服务器</a:t>
              </a:r>
              <a:r>
                <a:rPr lang="zh-CN" altLang="en-US" sz="1351" dirty="0">
                  <a:latin typeface="微软雅黑" panose="020B0503020204020204" pitchFamily="34" charset="-122"/>
                  <a:ea typeface="微软雅黑" panose="020B0503020204020204" pitchFamily="34" charset="-122"/>
                </a:rPr>
                <a:t>计算分析</a:t>
              </a:r>
              <a:endParaRPr lang="zh-CN" altLang="en-US" sz="1351" dirty="0">
                <a:latin typeface="微软雅黑" panose="020B0503020204020204" pitchFamily="34" charset="-122"/>
                <a:ea typeface="微软雅黑" panose="020B0503020204020204" pitchFamily="34" charset="-122"/>
              </a:endParaRPr>
            </a:p>
          </p:txBody>
        </p:sp>
        <p:sp>
          <p:nvSpPr>
            <p:cNvPr id="98" name="矩形 97"/>
            <p:cNvSpPr/>
            <p:nvPr/>
          </p:nvSpPr>
          <p:spPr>
            <a:xfrm>
              <a:off x="3490464" y="4699684"/>
              <a:ext cx="2354752" cy="1018572"/>
            </a:xfrm>
            <a:prstGeom prst="rect">
              <a:avLst/>
            </a:prstGeom>
            <a:effectLst>
              <a:softEdge rad="635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351" dirty="0">
                  <a:latin typeface="微软雅黑" panose="020B0503020204020204" pitchFamily="34" charset="-122"/>
                  <a:ea typeface="微软雅黑" panose="020B0503020204020204" pitchFamily="34" charset="-122"/>
                </a:rPr>
                <a:t>Spark</a:t>
              </a:r>
              <a:r>
                <a:rPr lang="zh-CN" altLang="en-US" sz="1351" dirty="0">
                  <a:latin typeface="微软雅黑" panose="020B0503020204020204" pitchFamily="34" charset="-122"/>
                  <a:ea typeface="微软雅黑" panose="020B0503020204020204" pitchFamily="34" charset="-122"/>
                </a:rPr>
                <a:t>大数据流计算</a:t>
              </a:r>
              <a:endParaRPr lang="zh-CN" altLang="en-US" sz="1351" dirty="0">
                <a:latin typeface="微软雅黑" panose="020B0503020204020204" pitchFamily="34" charset="-122"/>
                <a:ea typeface="微软雅黑" panose="020B0503020204020204" pitchFamily="34" charset="-122"/>
              </a:endParaRPr>
            </a:p>
          </p:txBody>
        </p:sp>
        <p:sp>
          <p:nvSpPr>
            <p:cNvPr id="65" name="矩形 64"/>
            <p:cNvSpPr/>
            <p:nvPr/>
          </p:nvSpPr>
          <p:spPr>
            <a:xfrm>
              <a:off x="3490464" y="5718256"/>
              <a:ext cx="4741708" cy="886951"/>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1" dirty="0"/>
                <a:t>数据接口服务</a:t>
              </a:r>
              <a:endParaRPr lang="zh-CN" altLang="en-US" sz="1351" dirty="0"/>
            </a:p>
          </p:txBody>
        </p:sp>
      </p:grpSp>
      <p:sp>
        <p:nvSpPr>
          <p:cNvPr id="66" name="云形标注 65"/>
          <p:cNvSpPr/>
          <p:nvPr/>
        </p:nvSpPr>
        <p:spPr>
          <a:xfrm>
            <a:off x="5630170" y="1555025"/>
            <a:ext cx="2790423" cy="1157241"/>
          </a:xfrm>
          <a:prstGeom prst="cloudCallout">
            <a:avLst>
              <a:gd name="adj1" fmla="val -96361"/>
              <a:gd name="adj2" fmla="val 3857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err="1">
                <a:solidFill>
                  <a:schemeClr val="tx1"/>
                </a:solidFill>
                <a:latin typeface="微软雅黑" panose="020B0503020204020204" pitchFamily="34" charset="-122"/>
                <a:ea typeface="微软雅黑" panose="020B0503020204020204" pitchFamily="34" charset="-122"/>
              </a:rPr>
              <a:t>TensorFlow</a:t>
            </a:r>
            <a:r>
              <a:rPr lang="zh-CN" altLang="en-US" sz="1200" dirty="0">
                <a:solidFill>
                  <a:schemeClr val="tx1"/>
                </a:solidFill>
                <a:latin typeface="微软雅黑" panose="020B0503020204020204" pitchFamily="34" charset="-122"/>
                <a:ea typeface="微软雅黑" panose="020B0503020204020204" pitchFamily="34" charset="-122"/>
              </a:rPr>
              <a:t>：深度学习框架</a:t>
            </a:r>
            <a:endParaRPr lang="en-US" altLang="zh-CN" sz="1200" dirty="0">
              <a:solidFill>
                <a:schemeClr val="tx1"/>
              </a:solidFill>
              <a:latin typeface="微软雅黑" panose="020B0503020204020204" pitchFamily="34" charset="-122"/>
              <a:ea typeface="微软雅黑" panose="020B0503020204020204" pitchFamily="34" charset="-122"/>
            </a:endParaRPr>
          </a:p>
          <a:p>
            <a:r>
              <a:rPr lang="en-US" altLang="zh-CN" sz="1200" dirty="0" err="1">
                <a:solidFill>
                  <a:schemeClr val="tx1"/>
                </a:solidFill>
                <a:latin typeface="微软雅黑" panose="020B0503020204020204" pitchFamily="34" charset="-122"/>
                <a:ea typeface="微软雅黑" panose="020B0503020204020204" pitchFamily="34" charset="-122"/>
              </a:rPr>
              <a:t>Scikit</a:t>
            </a:r>
            <a:r>
              <a:rPr lang="en-US" altLang="zh-CN" sz="1200" dirty="0">
                <a:solidFill>
                  <a:schemeClr val="tx1"/>
                </a:solidFill>
                <a:latin typeface="微软雅黑" panose="020B0503020204020204" pitchFamily="34" charset="-122"/>
                <a:ea typeface="微软雅黑" panose="020B0503020204020204" pitchFamily="34" charset="-122"/>
              </a:rPr>
              <a:t>-learn</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Python</a:t>
            </a:r>
            <a:r>
              <a:rPr lang="zh-CN" altLang="en-US" sz="1200" dirty="0">
                <a:solidFill>
                  <a:schemeClr val="tx1"/>
                </a:solidFill>
                <a:latin typeface="微软雅黑" panose="020B0503020204020204" pitchFamily="34" charset="-122"/>
                <a:ea typeface="微软雅黑" panose="020B0503020204020204" pitchFamily="34" charset="-122"/>
              </a:rPr>
              <a:t>机器学习算法库</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5" name="云形标注 104"/>
          <p:cNvSpPr/>
          <p:nvPr/>
        </p:nvSpPr>
        <p:spPr>
          <a:xfrm>
            <a:off x="0" y="2118108"/>
            <a:ext cx="2148632" cy="1371600"/>
          </a:xfrm>
          <a:prstGeom prst="cloudCallout">
            <a:avLst>
              <a:gd name="adj1" fmla="val 63929"/>
              <a:gd name="adj2" fmla="val 27000"/>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根据数据的</a:t>
            </a:r>
            <a:r>
              <a:rPr lang="zh-CN" altLang="en-US" sz="1200" dirty="0">
                <a:solidFill>
                  <a:srgbClr val="FF0000"/>
                </a:solidFill>
                <a:latin typeface="微软雅黑" panose="020B0503020204020204" pitchFamily="34" charset="-122"/>
                <a:ea typeface="微软雅黑" panose="020B0503020204020204" pitchFamily="34" charset="-122"/>
              </a:rPr>
              <a:t>特征差异</a:t>
            </a:r>
            <a:r>
              <a:rPr lang="zh-CN" altLang="en-US" sz="1200" dirty="0">
                <a:solidFill>
                  <a:schemeClr val="tx1"/>
                </a:solidFill>
                <a:latin typeface="微软雅黑" panose="020B0503020204020204" pitchFamily="34" charset="-122"/>
                <a:ea typeface="微软雅黑" panose="020B0503020204020204" pitchFamily="34" charset="-122"/>
              </a:rPr>
              <a:t>以及</a:t>
            </a:r>
            <a:r>
              <a:rPr lang="zh-CN" altLang="en-US" sz="1200" dirty="0">
                <a:solidFill>
                  <a:srgbClr val="FF0000"/>
                </a:solidFill>
                <a:latin typeface="微软雅黑" panose="020B0503020204020204" pitchFamily="34" charset="-122"/>
                <a:ea typeface="微软雅黑" panose="020B0503020204020204" pitchFamily="34" charset="-122"/>
              </a:rPr>
              <a:t>算法任务的特殊需求</a:t>
            </a:r>
            <a:r>
              <a:rPr lang="zh-CN" altLang="en-US" sz="1200" dirty="0">
                <a:solidFill>
                  <a:schemeClr val="tx1"/>
                </a:solidFill>
                <a:latin typeface="微软雅黑" panose="020B0503020204020204" pitchFamily="34" charset="-122"/>
                <a:ea typeface="微软雅黑" panose="020B0503020204020204" pitchFamily="34" charset="-122"/>
              </a:rPr>
              <a:t>选择不同的算法模型</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6" name="云形标注 105"/>
          <p:cNvSpPr/>
          <p:nvPr/>
        </p:nvSpPr>
        <p:spPr>
          <a:xfrm>
            <a:off x="41263" y="4062339"/>
            <a:ext cx="2148632" cy="1371600"/>
          </a:xfrm>
          <a:prstGeom prst="cloudCallout">
            <a:avLst>
              <a:gd name="adj1" fmla="val 61504"/>
              <a:gd name="adj2" fmla="val -31861"/>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latin typeface="微软雅黑" panose="020B0503020204020204" pitchFamily="34" charset="-122"/>
                <a:ea typeface="微软雅黑" panose="020B0503020204020204" pitchFamily="34" charset="-122"/>
              </a:rPr>
              <a:t>Spark</a:t>
            </a:r>
            <a:r>
              <a:rPr lang="zh-CN" altLang="en-US" sz="1200" dirty="0">
                <a:solidFill>
                  <a:schemeClr val="tx1"/>
                </a:solidFill>
                <a:latin typeface="微软雅黑" panose="020B0503020204020204" pitchFamily="34" charset="-122"/>
                <a:ea typeface="微软雅黑" panose="020B0503020204020204" pitchFamily="34" charset="-122"/>
              </a:rPr>
              <a:t>：用于</a:t>
            </a:r>
            <a:r>
              <a:rPr lang="zh-CN" altLang="en-US" sz="1200" dirty="0">
                <a:solidFill>
                  <a:srgbClr val="FF0000"/>
                </a:solidFill>
                <a:latin typeface="微软雅黑" panose="020B0503020204020204" pitchFamily="34" charset="-122"/>
                <a:ea typeface="微软雅黑" panose="020B0503020204020204" pitchFamily="34" charset="-122"/>
              </a:rPr>
              <a:t>大规模数据处理</a:t>
            </a:r>
            <a:r>
              <a:rPr lang="zh-CN" altLang="en-US" sz="1200" dirty="0">
                <a:solidFill>
                  <a:schemeClr val="tx1"/>
                </a:solidFill>
                <a:latin typeface="微软雅黑" panose="020B0503020204020204" pitchFamily="34" charset="-122"/>
                <a:ea typeface="微软雅黑" panose="020B0503020204020204" pitchFamily="34" charset="-122"/>
              </a:rPr>
              <a:t>的</a:t>
            </a:r>
            <a:r>
              <a:rPr lang="zh-CN" altLang="en-US" sz="1200" dirty="0">
                <a:solidFill>
                  <a:schemeClr val="tx1"/>
                </a:solidFill>
                <a:latin typeface="微软雅黑" panose="020B0503020204020204" pitchFamily="34" charset="-122"/>
                <a:ea typeface="微软雅黑" panose="020B0503020204020204" pitchFamily="34" charset="-122"/>
              </a:rPr>
              <a:t>计算引擎</a:t>
            </a:r>
          </a:p>
        </p:txBody>
      </p:sp>
      <p:sp>
        <p:nvSpPr>
          <p:cNvPr id="107" name="云形标注 106"/>
          <p:cNvSpPr/>
          <p:nvPr/>
        </p:nvSpPr>
        <p:spPr>
          <a:xfrm>
            <a:off x="6492489" y="4567335"/>
            <a:ext cx="2379521" cy="1157241"/>
          </a:xfrm>
          <a:prstGeom prst="cloudCallout">
            <a:avLst>
              <a:gd name="adj1" fmla="val -66701"/>
              <a:gd name="adj2" fmla="val -67192"/>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对于运算量较小的计算任务直接在</a:t>
            </a:r>
            <a:r>
              <a:rPr lang="zh-CN" altLang="en-US" sz="1200" dirty="0">
                <a:solidFill>
                  <a:srgbClr val="FF0000"/>
                </a:solidFill>
                <a:latin typeface="微软雅黑" panose="020B0503020204020204" pitchFamily="34" charset="-122"/>
                <a:ea typeface="微软雅黑" panose="020B0503020204020204" pitchFamily="34" charset="-122"/>
              </a:rPr>
              <a:t>应用服务器</a:t>
            </a:r>
            <a:r>
              <a:rPr lang="zh-CN" altLang="en-US" sz="1200" dirty="0">
                <a:solidFill>
                  <a:schemeClr val="tx1"/>
                </a:solidFill>
                <a:latin typeface="微软雅黑" panose="020B0503020204020204" pitchFamily="34" charset="-122"/>
                <a:ea typeface="微软雅黑" panose="020B0503020204020204" pitchFamily="34" charset="-122"/>
              </a:rPr>
              <a:t>上完成，</a:t>
            </a:r>
            <a:r>
              <a:rPr lang="zh-CN" altLang="en-US" sz="1200" dirty="0">
                <a:solidFill>
                  <a:srgbClr val="FF0000"/>
                </a:solidFill>
                <a:latin typeface="微软雅黑" panose="020B0503020204020204" pitchFamily="34" charset="-122"/>
                <a:ea typeface="微软雅黑" panose="020B0503020204020204" pitchFamily="34" charset="-122"/>
              </a:rPr>
              <a:t>减少数据云平台压力</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08" name="云形标注 107"/>
          <p:cNvSpPr/>
          <p:nvPr/>
        </p:nvSpPr>
        <p:spPr>
          <a:xfrm>
            <a:off x="6728322" y="2905111"/>
            <a:ext cx="2074239" cy="1157241"/>
          </a:xfrm>
          <a:prstGeom prst="cloudCallout">
            <a:avLst>
              <a:gd name="adj1" fmla="val -80431"/>
              <a:gd name="adj2" fmla="val -26685"/>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对于</a:t>
            </a:r>
            <a:r>
              <a:rPr lang="zh-CN" altLang="en-US" sz="1200" dirty="0">
                <a:solidFill>
                  <a:srgbClr val="FF0000"/>
                </a:solidFill>
                <a:latin typeface="微软雅黑" panose="020B0503020204020204" pitchFamily="34" charset="-122"/>
                <a:ea typeface="微软雅黑" panose="020B0503020204020204" pitchFamily="34" charset="-122"/>
              </a:rPr>
              <a:t>数据量巨大</a:t>
            </a:r>
            <a:r>
              <a:rPr lang="zh-CN" altLang="en-US"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高算法复杂度</a:t>
            </a:r>
            <a:r>
              <a:rPr lang="zh-CN" altLang="en-US" sz="1200" dirty="0">
                <a:solidFill>
                  <a:schemeClr val="tx1"/>
                </a:solidFill>
                <a:latin typeface="微软雅黑" panose="020B0503020204020204" pitchFamily="34" charset="-122"/>
                <a:ea typeface="微软雅黑" panose="020B0503020204020204" pitchFamily="34" charset="-122"/>
              </a:rPr>
              <a:t>分析过程采用加速优化策略</a:t>
            </a:r>
            <a:endParaRPr lang="zh-CN" altLang="en-US" sz="1200" dirty="0">
              <a:solidFill>
                <a:schemeClr val="tx1"/>
              </a:solidFill>
              <a:latin typeface="微软雅黑" panose="020B0503020204020204" pitchFamily="34" charset="-122"/>
              <a:ea typeface="微软雅黑" panose="020B0503020204020204" pitchFamily="34" charset="-122"/>
            </a:endParaRPr>
          </a:p>
        </p:txBody>
      </p:sp>
      <p:pic>
        <p:nvPicPr>
          <p:cNvPr id="71" name="图片 7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V="1">
            <a:off x="2598564" y="2729865"/>
            <a:ext cx="196931" cy="196931"/>
          </a:xfrm>
          <a:prstGeom prst="rect">
            <a:avLst/>
          </a:prstGeom>
        </p:spPr>
      </p:pic>
      <p:pic>
        <p:nvPicPr>
          <p:cNvPr id="90" name="图片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3860528" y="2723292"/>
            <a:ext cx="225707" cy="225707"/>
          </a:xfrm>
          <a:prstGeom prst="rect">
            <a:avLst/>
          </a:prstGeom>
        </p:spPr>
      </p:pic>
      <p:pic>
        <p:nvPicPr>
          <p:cNvPr id="109" name="图片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47765" y="2685722"/>
            <a:ext cx="282555" cy="282555"/>
          </a:xfrm>
          <a:prstGeom prst="rect">
            <a:avLst/>
          </a:prstGeom>
        </p:spPr>
      </p:pic>
    </p:spTree>
    <p:extLst>
      <p:ext uri="{BB962C8B-B14F-4D97-AF65-F5344CB8AC3E}">
        <p14:creationId xmlns:p14="http://schemas.microsoft.com/office/powerpoint/2010/main" val="125461503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lvl="0" fontAlgn="base">
              <a:lnSpc>
                <a:spcPct val="140000"/>
              </a:lnSpc>
              <a:spcBef>
                <a:spcPct val="0"/>
              </a:spcBef>
              <a:spcAft>
                <a:spcPct val="0"/>
              </a:spcAft>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三、</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年度研究计划</a:t>
            </a:r>
          </a:p>
        </p:txBody>
      </p:sp>
      <p:sp>
        <p:nvSpPr>
          <p:cNvPr id="3" name="灯片编号占位符 2"/>
          <p:cNvSpPr>
            <a:spLocks noGrp="1"/>
          </p:cNvSpPr>
          <p:nvPr>
            <p:ph type="sldNum" sz="quarter" idx="10"/>
          </p:nvPr>
        </p:nvSpPr>
        <p:spPr/>
        <p:txBody>
          <a:bodyPr/>
          <a:lstStyle/>
          <a:p>
            <a:pPr fontAlgn="base">
              <a:spcBef>
                <a:spcPct val="0"/>
              </a:spcBef>
              <a:spcAft>
                <a:spcPct val="0"/>
              </a:spcAft>
              <a:defRPr/>
            </a:pPr>
            <a:r>
              <a:rPr lang="zh-CN" altLang="en-US" dirty="0">
                <a:solidFill>
                  <a:srgbClr val="000000"/>
                </a:solidFill>
              </a:rPr>
              <a:t>第</a:t>
            </a:r>
            <a:fld id="{D4CB6D37-35D3-4727-8700-7C2312C62034}" type="slidenum">
              <a:rPr lang="zh-CN" altLang="en-US">
                <a:solidFill>
                  <a:srgbClr val="000000"/>
                </a:solidFill>
              </a:rPr>
              <a:pPr fontAlgn="base">
                <a:spcBef>
                  <a:spcPct val="0"/>
                </a:spcBef>
                <a:spcAft>
                  <a:spcPct val="0"/>
                </a:spcAft>
                <a:defRPr/>
              </a:pPr>
              <a:t>16</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graphicFrame>
        <p:nvGraphicFramePr>
          <p:cNvPr id="44" name="表格 43">
            <a:extLst>
              <a:ext uri="{FF2B5EF4-FFF2-40B4-BE49-F238E27FC236}">
                <a16:creationId xmlns:a16="http://schemas.microsoft.com/office/drawing/2014/main" xmlns="" id="{61B86E19-0F49-484C-ACC5-B085B643DB0B}"/>
              </a:ext>
            </a:extLst>
          </p:cNvPr>
          <p:cNvGraphicFramePr>
            <a:graphicFrameLocks noGrp="1"/>
          </p:cNvGraphicFramePr>
          <p:nvPr>
            <p:extLst>
              <p:ext uri="{D42A27DB-BD31-4B8C-83A1-F6EECF244321}">
                <p14:modId xmlns:p14="http://schemas.microsoft.com/office/powerpoint/2010/main" val="3137807153"/>
              </p:ext>
            </p:extLst>
          </p:nvPr>
        </p:nvGraphicFramePr>
        <p:xfrm>
          <a:off x="313165" y="1372555"/>
          <a:ext cx="8534341" cy="4759960"/>
        </p:xfrm>
        <a:graphic>
          <a:graphicData uri="http://schemas.openxmlformats.org/drawingml/2006/table">
            <a:tbl>
              <a:tblPr firstRow="1" bandRow="1">
                <a:tableStyleId>{5C22544A-7EE6-4342-B048-85BDC9FD1C3A}</a:tableStyleId>
              </a:tblPr>
              <a:tblGrid>
                <a:gridCol w="1127343">
                  <a:extLst>
                    <a:ext uri="{9D8B030D-6E8A-4147-A177-3AD203B41FA5}">
                      <a16:colId xmlns:a16="http://schemas.microsoft.com/office/drawing/2014/main" xmlns="" val="3543969391"/>
                    </a:ext>
                  </a:extLst>
                </a:gridCol>
                <a:gridCol w="4439563">
                  <a:extLst>
                    <a:ext uri="{9D8B030D-6E8A-4147-A177-3AD203B41FA5}">
                      <a16:colId xmlns:a16="http://schemas.microsoft.com/office/drawing/2014/main" xmlns="" val="3158732993"/>
                    </a:ext>
                  </a:extLst>
                </a:gridCol>
                <a:gridCol w="2967436">
                  <a:extLst>
                    <a:ext uri="{9D8B030D-6E8A-4147-A177-3AD203B41FA5}">
                      <a16:colId xmlns:a16="http://schemas.microsoft.com/office/drawing/2014/main" xmlns="" val="2904608339"/>
                    </a:ext>
                  </a:extLst>
                </a:gridCol>
              </a:tblGrid>
              <a:tr h="370840">
                <a:tc>
                  <a:txBody>
                    <a:bodyPr/>
                    <a:lstStyle/>
                    <a:p>
                      <a:pPr algn="ctr"/>
                      <a:r>
                        <a:rPr lang="zh-CN" altLang="en-US" sz="1500" dirty="0">
                          <a:solidFill>
                            <a:schemeClr val="tx1"/>
                          </a:solidFill>
                          <a:latin typeface="黑体" panose="02010609060101010101" pitchFamily="49" charset="-122"/>
                          <a:ea typeface="黑体" panose="02010609060101010101" pitchFamily="49" charset="-122"/>
                        </a:rPr>
                        <a:t>年度</a:t>
                      </a:r>
                    </a:p>
                  </a:txBody>
                  <a:tcPr anchor="ctr"/>
                </a:tc>
                <a:tc>
                  <a:txBody>
                    <a:bodyPr/>
                    <a:lstStyle/>
                    <a:p>
                      <a:pPr algn="ctr"/>
                      <a:r>
                        <a:rPr lang="zh-CN" altLang="en-US" sz="1500" dirty="0">
                          <a:solidFill>
                            <a:schemeClr val="tx1"/>
                          </a:solidFill>
                          <a:latin typeface="黑体" panose="02010609060101010101" pitchFamily="49" charset="-122"/>
                          <a:ea typeface="黑体" panose="02010609060101010101" pitchFamily="49" charset="-122"/>
                        </a:rPr>
                        <a:t>任务</a:t>
                      </a:r>
                    </a:p>
                  </a:txBody>
                  <a:tcPr anchor="ctr"/>
                </a:tc>
                <a:tc>
                  <a:txBody>
                    <a:bodyPr/>
                    <a:lstStyle/>
                    <a:p>
                      <a:pPr algn="ctr"/>
                      <a:r>
                        <a:rPr lang="zh-CN" altLang="en-US" sz="1500" dirty="0">
                          <a:solidFill>
                            <a:schemeClr val="tx1"/>
                          </a:solidFill>
                          <a:latin typeface="黑体" panose="02010609060101010101" pitchFamily="49" charset="-122"/>
                          <a:ea typeface="黑体" panose="02010609060101010101" pitchFamily="49" charset="-122"/>
                        </a:rPr>
                        <a:t>考核指标</a:t>
                      </a:r>
                    </a:p>
                  </a:txBody>
                  <a:tcPr anchor="ctr"/>
                </a:tc>
                <a:extLst>
                  <a:ext uri="{0D108BD9-81ED-4DB2-BD59-A6C34878D82A}">
                    <a16:rowId xmlns:a16="http://schemas.microsoft.com/office/drawing/2014/main" xmlns="" val="499733064"/>
                  </a:ext>
                </a:extLst>
              </a:tr>
              <a:tr h="5394960">
                <a:tc>
                  <a:txBody>
                    <a:bodyPr/>
                    <a:lstStyle/>
                    <a:p>
                      <a:pPr algn="ctr"/>
                      <a:r>
                        <a:rPr lang="en-US" altLang="zh-CN" sz="1500" b="1" dirty="0">
                          <a:latin typeface="黑体" panose="02010609060101010101" pitchFamily="49" charset="-122"/>
                          <a:ea typeface="黑体" panose="02010609060101010101" pitchFamily="49" charset="-122"/>
                        </a:rPr>
                        <a:t>2016</a:t>
                      </a:r>
                      <a:r>
                        <a:rPr lang="zh-CN" altLang="en-US" sz="1500" b="1" dirty="0">
                          <a:latin typeface="黑体" panose="02010609060101010101" pitchFamily="49" charset="-122"/>
                          <a:ea typeface="黑体" panose="02010609060101010101" pitchFamily="49" charset="-122"/>
                        </a:rPr>
                        <a:t>年</a:t>
                      </a:r>
                      <a:r>
                        <a:rPr lang="en-US" altLang="zh-CN" sz="1500" b="1" dirty="0">
                          <a:latin typeface="黑体" panose="02010609060101010101" pitchFamily="49" charset="-122"/>
                          <a:ea typeface="黑体" panose="02010609060101010101" pitchFamily="49" charset="-122"/>
                        </a:rPr>
                        <a:t>7</a:t>
                      </a:r>
                      <a:r>
                        <a:rPr lang="zh-CN" altLang="en-US" sz="1500" b="1" dirty="0">
                          <a:latin typeface="黑体" panose="02010609060101010101" pitchFamily="49" charset="-122"/>
                          <a:ea typeface="黑体" panose="02010609060101010101" pitchFamily="49" charset="-122"/>
                        </a:rPr>
                        <a:t>月</a:t>
                      </a:r>
                      <a:endParaRPr lang="en-US" altLang="zh-CN" sz="1500" b="1" dirty="0">
                        <a:latin typeface="黑体" panose="02010609060101010101" pitchFamily="49" charset="-122"/>
                        <a:ea typeface="黑体" panose="02010609060101010101" pitchFamily="49" charset="-122"/>
                      </a:endParaRPr>
                    </a:p>
                    <a:p>
                      <a:pPr algn="ctr"/>
                      <a:r>
                        <a:rPr lang="en-US" altLang="zh-CN" sz="1500" b="1" dirty="0">
                          <a:latin typeface="黑体" panose="02010609060101010101" pitchFamily="49" charset="-122"/>
                          <a:ea typeface="黑体" panose="02010609060101010101" pitchFamily="49" charset="-122"/>
                        </a:rPr>
                        <a:t>-</a:t>
                      </a:r>
                    </a:p>
                    <a:p>
                      <a:pPr algn="ctr"/>
                      <a:r>
                        <a:rPr lang="en-US" altLang="zh-CN" sz="1500" b="1" dirty="0">
                          <a:latin typeface="黑体" panose="02010609060101010101" pitchFamily="49" charset="-122"/>
                          <a:ea typeface="黑体" panose="02010609060101010101" pitchFamily="49" charset="-122"/>
                        </a:rPr>
                        <a:t>2017</a:t>
                      </a:r>
                      <a:r>
                        <a:rPr lang="zh-CN" altLang="en-US" sz="1500" b="1" dirty="0">
                          <a:latin typeface="黑体" panose="02010609060101010101" pitchFamily="49" charset="-122"/>
                          <a:ea typeface="黑体" panose="02010609060101010101" pitchFamily="49" charset="-122"/>
                        </a:rPr>
                        <a:t>年</a:t>
                      </a:r>
                      <a:r>
                        <a:rPr lang="en-US" altLang="zh-CN" sz="1500" b="1" dirty="0">
                          <a:latin typeface="黑体" panose="02010609060101010101" pitchFamily="49" charset="-122"/>
                          <a:ea typeface="黑体" panose="02010609060101010101" pitchFamily="49" charset="-122"/>
                        </a:rPr>
                        <a:t>6</a:t>
                      </a:r>
                      <a:r>
                        <a:rPr lang="zh-CN" altLang="en-US" sz="1500" b="1" dirty="0">
                          <a:latin typeface="黑体" panose="02010609060101010101" pitchFamily="49" charset="-122"/>
                          <a:ea typeface="黑体" panose="02010609060101010101" pitchFamily="49" charset="-122"/>
                        </a:rPr>
                        <a:t>月</a:t>
                      </a:r>
                    </a:p>
                  </a:txBody>
                  <a:tcPr anchor="ctr"/>
                </a:tc>
                <a:tc>
                  <a:txBody>
                    <a:bodyPr/>
                    <a:lstStyle/>
                    <a:p>
                      <a:pPr>
                        <a:lnSpc>
                          <a:spcPct val="150000"/>
                        </a:lnSpc>
                        <a:spcAft>
                          <a:spcPts val="600"/>
                        </a:spcAft>
                      </a:pPr>
                      <a:r>
                        <a:rPr lang="en-US" altLang="zh-CN" sz="1500" b="1" i="0" u="none" strike="noStrike" kern="1200" baseline="0" dirty="0">
                          <a:solidFill>
                            <a:schemeClr val="dk1"/>
                          </a:solidFill>
                          <a:latin typeface="黑体" panose="02010609060101010101" pitchFamily="49" charset="-122"/>
                          <a:ea typeface="黑体" panose="02010609060101010101" pitchFamily="49" charset="-122"/>
                          <a:cs typeface="+mn-cs"/>
                        </a:rPr>
                        <a:t>(1) </a:t>
                      </a:r>
                      <a:r>
                        <a:rPr lang="zh-CN" altLang="en-US" sz="1500" b="1" i="0" u="none" strike="noStrike" kern="1200" baseline="0" dirty="0">
                          <a:solidFill>
                            <a:schemeClr val="dk1"/>
                          </a:solidFill>
                          <a:latin typeface="黑体" panose="02010609060101010101" pitchFamily="49" charset="-122"/>
                          <a:ea typeface="黑体" panose="02010609060101010101" pitchFamily="49" charset="-122"/>
                          <a:cs typeface="+mn-cs"/>
                        </a:rPr>
                        <a:t>研究海量材料实验数据高效标准化采集、分析和推送等方法；</a:t>
                      </a:r>
                      <a:endParaRPr lang="zh-CN" altLang="en-US" sz="1500" b="1" dirty="0">
                        <a:latin typeface="黑体" panose="02010609060101010101" pitchFamily="49" charset="-122"/>
                        <a:ea typeface="黑体" panose="02010609060101010101" pitchFamily="49" charset="-122"/>
                      </a:endParaRPr>
                    </a:p>
                    <a:p>
                      <a:pPr>
                        <a:lnSpc>
                          <a:spcPct val="150000"/>
                        </a:lnSpc>
                        <a:spcAft>
                          <a:spcPts val="600"/>
                        </a:spcAft>
                      </a:pPr>
                      <a:r>
                        <a:rPr lang="en-US" altLang="zh-CN" sz="1500" b="1" i="0" u="none" strike="noStrike" kern="1200" baseline="0" dirty="0">
                          <a:solidFill>
                            <a:schemeClr val="dk1"/>
                          </a:solidFill>
                          <a:latin typeface="黑体" panose="02010609060101010101" pitchFamily="49" charset="-122"/>
                          <a:ea typeface="黑体" panose="02010609060101010101" pitchFamily="49" charset="-122"/>
                          <a:cs typeface="+mn-cs"/>
                        </a:rPr>
                        <a:t>(2) </a:t>
                      </a:r>
                      <a:r>
                        <a:rPr lang="zh-CN" altLang="en-US" sz="1500" b="1" i="0" u="none" strike="noStrike" kern="1200" baseline="0" dirty="0">
                          <a:solidFill>
                            <a:schemeClr val="dk1"/>
                          </a:solidFill>
                          <a:latin typeface="黑体" panose="02010609060101010101" pitchFamily="49" charset="-122"/>
                          <a:ea typeface="黑体" panose="02010609060101010101" pitchFamily="49" charset="-122"/>
                          <a:cs typeface="+mn-cs"/>
                        </a:rPr>
                        <a:t>研究设计基于电偶电流、电阻探针等电化学传感器结合在线环境参数的实时采集技术；</a:t>
                      </a:r>
                      <a:endParaRPr lang="zh-CN" altLang="en-US" sz="1500" b="1" dirty="0">
                        <a:latin typeface="黑体" panose="02010609060101010101" pitchFamily="49" charset="-122"/>
                        <a:ea typeface="黑体" panose="02010609060101010101" pitchFamily="49" charset="-122"/>
                      </a:endParaRPr>
                    </a:p>
                    <a:p>
                      <a:pPr>
                        <a:lnSpc>
                          <a:spcPct val="150000"/>
                        </a:lnSpc>
                        <a:spcAft>
                          <a:spcPts val="600"/>
                        </a:spcAft>
                      </a:pPr>
                      <a:r>
                        <a:rPr lang="en-US" altLang="zh-CN" sz="1500" b="1" i="0" u="none" strike="noStrike" kern="1200" baseline="0" dirty="0">
                          <a:solidFill>
                            <a:schemeClr val="dk1"/>
                          </a:solidFill>
                          <a:latin typeface="黑体" panose="02010609060101010101" pitchFamily="49" charset="-122"/>
                          <a:ea typeface="黑体" panose="02010609060101010101" pitchFamily="49" charset="-122"/>
                          <a:cs typeface="+mn-cs"/>
                        </a:rPr>
                        <a:t>(3) </a:t>
                      </a:r>
                      <a:r>
                        <a:rPr lang="zh-CN" altLang="en-US" sz="1500" b="1" i="0" u="none" strike="noStrike" kern="1200" baseline="0" dirty="0">
                          <a:solidFill>
                            <a:schemeClr val="dk1"/>
                          </a:solidFill>
                          <a:latin typeface="黑体" panose="02010609060101010101" pitchFamily="49" charset="-122"/>
                          <a:ea typeface="黑体" panose="02010609060101010101" pitchFamily="49" charset="-122"/>
                          <a:cs typeface="+mn-cs"/>
                        </a:rPr>
                        <a:t>研究设计基于衍射实验数据分析的软件结构</a:t>
                      </a:r>
                      <a:r>
                        <a:rPr lang="en-US" altLang="zh-CN" sz="1500" b="1" i="0" u="none" strike="noStrike" kern="1200" baseline="0" dirty="0">
                          <a:solidFill>
                            <a:schemeClr val="dk1"/>
                          </a:solidFill>
                          <a:latin typeface="黑体" panose="02010609060101010101" pitchFamily="49" charset="-122"/>
                          <a:ea typeface="黑体" panose="02010609060101010101" pitchFamily="49" charset="-122"/>
                          <a:cs typeface="+mn-cs"/>
                        </a:rPr>
                        <a:t>;</a:t>
                      </a:r>
                      <a:endParaRPr lang="zh-CN" altLang="en-US" sz="1500" b="1" dirty="0">
                        <a:latin typeface="黑体" panose="02010609060101010101" pitchFamily="49" charset="-122"/>
                        <a:ea typeface="黑体" panose="02010609060101010101" pitchFamily="49" charset="-122"/>
                      </a:endParaRPr>
                    </a:p>
                    <a:p>
                      <a:pPr>
                        <a:lnSpc>
                          <a:spcPct val="150000"/>
                        </a:lnSpc>
                        <a:spcAft>
                          <a:spcPts val="600"/>
                        </a:spcAft>
                      </a:pPr>
                      <a:r>
                        <a:rPr lang="en-US" altLang="zh-CN" sz="1500" b="1" i="0" u="none" strike="noStrike" kern="1200" baseline="0" dirty="0">
                          <a:solidFill>
                            <a:schemeClr val="dk1"/>
                          </a:solidFill>
                          <a:latin typeface="黑体" panose="02010609060101010101" pitchFamily="49" charset="-122"/>
                          <a:ea typeface="黑体" panose="02010609060101010101" pitchFamily="49" charset="-122"/>
                          <a:cs typeface="+mn-cs"/>
                        </a:rPr>
                        <a:t>(4) </a:t>
                      </a:r>
                      <a:r>
                        <a:rPr lang="zh-CN" altLang="en-US" sz="1500" b="1" i="0" u="none" strike="noStrike" kern="1200" baseline="0" dirty="0">
                          <a:solidFill>
                            <a:schemeClr val="dk1"/>
                          </a:solidFill>
                          <a:latin typeface="黑体" panose="02010609060101010101" pitchFamily="49" charset="-122"/>
                          <a:ea typeface="黑体" panose="02010609060101010101" pitchFamily="49" charset="-122"/>
                          <a:cs typeface="+mn-cs"/>
                        </a:rPr>
                        <a:t>研究图像检索系统的构建理论和关键计算机技术。</a:t>
                      </a:r>
                      <a:endParaRPr lang="en-US" altLang="zh-CN" sz="1500" b="1" i="0" u="none" strike="noStrike" kern="1200" baseline="0" dirty="0">
                        <a:solidFill>
                          <a:schemeClr val="dk1"/>
                        </a:solidFill>
                        <a:latin typeface="黑体" panose="02010609060101010101" pitchFamily="49" charset="-122"/>
                        <a:ea typeface="黑体" panose="02010609060101010101" pitchFamily="49" charset="-122"/>
                        <a:cs typeface="+mn-cs"/>
                      </a:endParaRPr>
                    </a:p>
                    <a:p>
                      <a:pPr>
                        <a:lnSpc>
                          <a:spcPct val="150000"/>
                        </a:lnSpc>
                        <a:spcAft>
                          <a:spcPts val="600"/>
                        </a:spcAft>
                      </a:pPr>
                      <a:r>
                        <a:rPr lang="en-US" altLang="zh-CN" sz="1500" b="1" i="0" u="none" strike="noStrike" kern="1200" baseline="0" dirty="0">
                          <a:solidFill>
                            <a:srgbClr val="C00000"/>
                          </a:solidFill>
                          <a:latin typeface="黑体" panose="02010609060101010101" pitchFamily="49" charset="-122"/>
                          <a:ea typeface="黑体" panose="02010609060101010101" pitchFamily="49" charset="-122"/>
                          <a:cs typeface="+mn-cs"/>
                        </a:rPr>
                        <a:t>(5)</a:t>
                      </a:r>
                      <a:r>
                        <a:rPr lang="zh-CN" altLang="en-US" sz="1500" b="1" i="0" u="none" strike="noStrike" kern="1200" baseline="0" dirty="0">
                          <a:solidFill>
                            <a:srgbClr val="C00000"/>
                          </a:solidFill>
                          <a:latin typeface="黑体" panose="02010609060101010101" pitchFamily="49" charset="-122"/>
                          <a:ea typeface="黑体" panose="02010609060101010101" pitchFamily="49" charset="-122"/>
                          <a:cs typeface="+mn-cs"/>
                        </a:rPr>
                        <a:t>研究基于扫描电镜技术的材料显微组织图像去噪、特征提取和纹理分析等处理技术；</a:t>
                      </a:r>
                      <a:endParaRPr lang="zh-CN" altLang="en-US" sz="1500" b="1" dirty="0">
                        <a:solidFill>
                          <a:srgbClr val="C00000"/>
                        </a:solidFill>
                        <a:latin typeface="黑体" panose="02010609060101010101" pitchFamily="49" charset="-122"/>
                        <a:ea typeface="黑体" panose="02010609060101010101" pitchFamily="49" charset="-122"/>
                      </a:endParaRPr>
                    </a:p>
                  </a:txBody>
                  <a:tcPr anchor="ctr"/>
                </a:tc>
                <a:tc>
                  <a:txBody>
                    <a:bodyPr/>
                    <a:lstStyle/>
                    <a:p>
                      <a:pPr>
                        <a:lnSpc>
                          <a:spcPct val="150000"/>
                        </a:lnSpc>
                        <a:spcAft>
                          <a:spcPts val="600"/>
                        </a:spcAft>
                      </a:pPr>
                      <a:r>
                        <a:rPr lang="zh-CN" altLang="en-US" sz="1500" b="1" i="0" u="none" strike="noStrike" kern="1200" baseline="0" dirty="0">
                          <a:solidFill>
                            <a:schemeClr val="dk1"/>
                          </a:solidFill>
                          <a:latin typeface="黑体" panose="02010609060101010101" pitchFamily="49" charset="-122"/>
                          <a:ea typeface="黑体" panose="02010609060101010101" pitchFamily="49" charset="-122"/>
                          <a:cs typeface="+mn-cs"/>
                        </a:rPr>
                        <a:t>建设材料实验数据标准化处理流程；</a:t>
                      </a:r>
                      <a:endParaRPr lang="zh-CN" altLang="en-US" sz="1500" b="1" dirty="0">
                        <a:latin typeface="黑体" panose="02010609060101010101" pitchFamily="49" charset="-122"/>
                        <a:ea typeface="黑体" panose="02010609060101010101" pitchFamily="49" charset="-122"/>
                      </a:endParaRPr>
                    </a:p>
                    <a:p>
                      <a:pPr>
                        <a:lnSpc>
                          <a:spcPct val="150000"/>
                        </a:lnSpc>
                        <a:spcAft>
                          <a:spcPts val="600"/>
                        </a:spcAft>
                      </a:pPr>
                      <a:r>
                        <a:rPr lang="zh-CN" altLang="en-US" sz="1500" b="1" i="0" u="none" strike="noStrike" kern="1200" baseline="0" dirty="0">
                          <a:solidFill>
                            <a:schemeClr val="dk1"/>
                          </a:solidFill>
                          <a:latin typeface="黑体" panose="02010609060101010101" pitchFamily="49" charset="-122"/>
                          <a:ea typeface="黑体" panose="02010609060101010101" pitchFamily="49" charset="-122"/>
                          <a:cs typeface="+mn-cs"/>
                        </a:rPr>
                        <a:t>建立材料全寿命周期环境腐蚀大数据采集体系；</a:t>
                      </a:r>
                      <a:endParaRPr lang="zh-CN" altLang="en-US" sz="1500" b="1" dirty="0">
                        <a:latin typeface="黑体" panose="02010609060101010101" pitchFamily="49" charset="-122"/>
                        <a:ea typeface="黑体" panose="02010609060101010101" pitchFamily="49" charset="-122"/>
                      </a:endParaRPr>
                    </a:p>
                    <a:p>
                      <a:pPr>
                        <a:lnSpc>
                          <a:spcPct val="150000"/>
                        </a:lnSpc>
                        <a:spcAft>
                          <a:spcPts val="600"/>
                        </a:spcAft>
                      </a:pPr>
                      <a:r>
                        <a:rPr lang="zh-CN" altLang="en-US" sz="1500" b="1" i="0" u="none" strike="noStrike" kern="1200" baseline="0" dirty="0">
                          <a:solidFill>
                            <a:schemeClr val="dk1"/>
                          </a:solidFill>
                          <a:latin typeface="黑体" panose="02010609060101010101" pitchFamily="49" charset="-122"/>
                          <a:ea typeface="黑体" panose="02010609060101010101" pitchFamily="49" charset="-122"/>
                          <a:cs typeface="+mn-cs"/>
                        </a:rPr>
                        <a:t>建立所研究体系成分的衍射数据的数据库构建规范；</a:t>
                      </a:r>
                      <a:endParaRPr lang="en-US" altLang="zh-CN" sz="1500" b="1" i="0" u="none" strike="noStrike" kern="1200" baseline="0" dirty="0">
                        <a:solidFill>
                          <a:schemeClr val="dk1"/>
                        </a:solidFill>
                        <a:latin typeface="黑体" panose="02010609060101010101" pitchFamily="49" charset="-122"/>
                        <a:ea typeface="黑体" panose="02010609060101010101" pitchFamily="49" charset="-122"/>
                        <a:cs typeface="+mn-cs"/>
                      </a:endParaRPr>
                    </a:p>
                    <a:p>
                      <a:pPr>
                        <a:lnSpc>
                          <a:spcPct val="150000"/>
                        </a:lnSpc>
                        <a:spcAft>
                          <a:spcPts val="600"/>
                        </a:spcAft>
                      </a:pPr>
                      <a:r>
                        <a:rPr lang="zh-CN" altLang="en-US" sz="1500" b="1" i="0" u="none" strike="noStrike" kern="1200" baseline="0" dirty="0">
                          <a:solidFill>
                            <a:schemeClr val="dk1"/>
                          </a:solidFill>
                          <a:latin typeface="黑体" panose="02010609060101010101" pitchFamily="49" charset="-122"/>
                          <a:ea typeface="黑体" panose="02010609060101010101" pitchFamily="49" charset="-122"/>
                          <a:cs typeface="+mn-cs"/>
                        </a:rPr>
                        <a:t>建立和完善以图像形式存在的材料数据的基于内容的信息检索系统总体方案；</a:t>
                      </a:r>
                    </a:p>
                    <a:p>
                      <a:pPr>
                        <a:lnSpc>
                          <a:spcPct val="150000"/>
                        </a:lnSpc>
                        <a:spcAft>
                          <a:spcPts val="600"/>
                        </a:spcAft>
                      </a:pPr>
                      <a:r>
                        <a:rPr lang="zh-CN" altLang="en-US" sz="1500" b="1" i="0" u="none" strike="noStrike" kern="1200" baseline="0" dirty="0">
                          <a:solidFill>
                            <a:schemeClr val="dk1"/>
                          </a:solidFill>
                          <a:latin typeface="黑体" panose="02010609060101010101" pitchFamily="49" charset="-122"/>
                          <a:ea typeface="黑体" panose="02010609060101010101" pitchFamily="49" charset="-122"/>
                          <a:cs typeface="+mn-cs"/>
                        </a:rPr>
                        <a:t>形成高通量材料实验数据服务和管理规范标准规范草案；</a:t>
                      </a:r>
                      <a:endParaRPr lang="en-US" altLang="zh-CN" sz="1500" b="1" i="0" u="none" strike="noStrike" kern="1200" baseline="0" dirty="0">
                        <a:solidFill>
                          <a:schemeClr val="dk1"/>
                        </a:solidFill>
                        <a:latin typeface="黑体" panose="02010609060101010101" pitchFamily="49" charset="-122"/>
                        <a:ea typeface="黑体" panose="02010609060101010101" pitchFamily="49" charset="-122"/>
                        <a:cs typeface="+mn-cs"/>
                      </a:endParaRPr>
                    </a:p>
                    <a:p>
                      <a:pPr>
                        <a:lnSpc>
                          <a:spcPct val="150000"/>
                        </a:lnSpc>
                        <a:spcAft>
                          <a:spcPts val="600"/>
                        </a:spcAft>
                      </a:pPr>
                      <a:r>
                        <a:rPr lang="zh-CN" altLang="en-US" sz="1500" b="1" i="0" u="none" strike="noStrike" kern="1200" baseline="0" dirty="0">
                          <a:solidFill>
                            <a:srgbClr val="C00000"/>
                          </a:solidFill>
                          <a:latin typeface="黑体" panose="02010609060101010101" pitchFamily="49" charset="-122"/>
                          <a:ea typeface="黑体" panose="02010609060101010101" pitchFamily="49" charset="-122"/>
                          <a:cs typeface="+mn-cs"/>
                        </a:rPr>
                        <a:t>完成基于扫描电镜的图像分析软件；</a:t>
                      </a:r>
                    </a:p>
                    <a:p>
                      <a:pPr>
                        <a:lnSpc>
                          <a:spcPct val="150000"/>
                        </a:lnSpc>
                        <a:spcAft>
                          <a:spcPts val="600"/>
                        </a:spcAft>
                      </a:pPr>
                      <a:r>
                        <a:rPr lang="zh-CN" altLang="en-US" sz="1500" b="1" i="0" u="none" strike="noStrike" kern="1200" baseline="0" dirty="0">
                          <a:solidFill>
                            <a:schemeClr val="dk1"/>
                          </a:solidFill>
                          <a:latin typeface="黑体" panose="02010609060101010101" pitchFamily="49" charset="-122"/>
                          <a:ea typeface="黑体" panose="02010609060101010101" pitchFamily="49" charset="-122"/>
                          <a:cs typeface="+mn-cs"/>
                        </a:rPr>
                        <a:t>发表论文 </a:t>
                      </a:r>
                      <a:r>
                        <a:rPr lang="en-US" altLang="zh-CN" sz="1500" b="1" i="0" u="none" strike="noStrike" kern="1200" baseline="0" dirty="0">
                          <a:solidFill>
                            <a:schemeClr val="dk1"/>
                          </a:solidFill>
                          <a:latin typeface="黑体" panose="02010609060101010101" pitchFamily="49" charset="-122"/>
                          <a:ea typeface="黑体" panose="02010609060101010101" pitchFamily="49" charset="-122"/>
                          <a:cs typeface="+mn-cs"/>
                        </a:rPr>
                        <a:t>3 </a:t>
                      </a:r>
                      <a:r>
                        <a:rPr lang="zh-CN" altLang="en-US" sz="1500" b="1" i="0" u="none" strike="noStrike" kern="1200" baseline="0" dirty="0">
                          <a:solidFill>
                            <a:schemeClr val="dk1"/>
                          </a:solidFill>
                          <a:latin typeface="黑体" panose="02010609060101010101" pitchFamily="49" charset="-122"/>
                          <a:ea typeface="黑体" panose="02010609060101010101" pitchFamily="49" charset="-122"/>
                          <a:cs typeface="+mn-cs"/>
                        </a:rPr>
                        <a:t>篇。</a:t>
                      </a:r>
                      <a:endParaRPr lang="zh-CN" altLang="en-US" sz="1500" b="1"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xmlns="" val="2392657991"/>
                  </a:ext>
                </a:extLst>
              </a:tr>
            </a:tbl>
          </a:graphicData>
        </a:graphic>
      </p:graphicFrame>
    </p:spTree>
    <p:extLst>
      <p:ext uri="{BB962C8B-B14F-4D97-AF65-F5344CB8AC3E}">
        <p14:creationId xmlns:p14="http://schemas.microsoft.com/office/powerpoint/2010/main" val="119243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17</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7" name="矩形 6"/>
          <p:cNvSpPr/>
          <p:nvPr/>
        </p:nvSpPr>
        <p:spPr>
          <a:xfrm>
            <a:off x="414196" y="1393501"/>
            <a:ext cx="4424609" cy="369332"/>
          </a:xfrm>
          <a:prstGeom prst="rect">
            <a:avLst/>
          </a:prstGeom>
        </p:spPr>
        <p:txBody>
          <a:bodyPr wrap="none">
            <a:spAutoFit/>
          </a:bodyPr>
          <a:lstStyle/>
          <a:p>
            <a:pPr marL="285744" indent="-285744">
              <a:buFont typeface="Wingdings" panose="05000000000000000000" pitchFamily="2" charset="2"/>
              <a:buChar char="Ø"/>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材料显微组织高精度图像高效处理技术</a:t>
            </a:r>
            <a:endParaRPr lang="zh-CN" altLang="en-US" dirty="0">
              <a:solidFill>
                <a:srgbClr val="C00000"/>
              </a:solidFill>
            </a:endParaRPr>
          </a:p>
        </p:txBody>
      </p:sp>
      <p:sp>
        <p:nvSpPr>
          <p:cNvPr id="34" name="矩形 33"/>
          <p:cNvSpPr/>
          <p:nvPr/>
        </p:nvSpPr>
        <p:spPr>
          <a:xfrm>
            <a:off x="414195" y="3101661"/>
            <a:ext cx="2797561" cy="369332"/>
          </a:xfrm>
          <a:prstGeom prst="rect">
            <a:avLst/>
          </a:prstGeom>
        </p:spPr>
        <p:txBody>
          <a:bodyPr wrap="none">
            <a:spAutoFit/>
          </a:bodyPr>
          <a:lstStyle/>
          <a:p>
            <a:pPr marL="285744" indent="-285744">
              <a:buFont typeface="Wingdings" panose="05000000000000000000" pitchFamily="2" charset="2"/>
              <a:buChar char="Ø"/>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衍射数据高效批量分析</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35" name="矩形 34"/>
          <p:cNvSpPr/>
          <p:nvPr/>
        </p:nvSpPr>
        <p:spPr>
          <a:xfrm>
            <a:off x="414195" y="4440489"/>
            <a:ext cx="4424609" cy="369332"/>
          </a:xfrm>
          <a:prstGeom prst="rect">
            <a:avLst/>
          </a:prstGeom>
        </p:spPr>
        <p:txBody>
          <a:bodyPr wrap="none">
            <a:spAutoFit/>
          </a:bodyPr>
          <a:lstStyle/>
          <a:p>
            <a:pPr marL="285744" indent="-285744">
              <a:buFont typeface="Wingdings" panose="05000000000000000000" pitchFamily="2" charset="2"/>
              <a:buChar char="Ø"/>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材料科学环境腐蚀数据共享与服务体系</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8" name="矩形 7"/>
          <p:cNvSpPr/>
          <p:nvPr/>
        </p:nvSpPr>
        <p:spPr>
          <a:xfrm>
            <a:off x="694063" y="1762834"/>
            <a:ext cx="4144728" cy="1338828"/>
          </a:xfrm>
          <a:prstGeom prst="rect">
            <a:avLst/>
          </a:prstGeom>
        </p:spPr>
        <p:txBody>
          <a:bodyPr wrap="square">
            <a:spAutoFit/>
          </a:bodyPr>
          <a:lstStyle/>
          <a:p>
            <a:pPr marL="285744" indent="-285744">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金相显微组织图像全景拼接</a:t>
            </a:r>
            <a:endParaRPr lang="en-US" altLang="zh-CN" b="1" dirty="0">
              <a:solidFill>
                <a:srgbClr val="000000"/>
              </a:solidFill>
              <a:latin typeface="黑体" panose="02010609060101010101" pitchFamily="49" charset="-122"/>
              <a:ea typeface="黑体" panose="02010609060101010101" pitchFamily="49" charset="-122"/>
            </a:endParaRPr>
          </a:p>
          <a:p>
            <a:pPr marL="285744" indent="-285744">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纯铁晶粒组织系列截面图像分割</a:t>
            </a:r>
            <a:endParaRPr lang="en-US" altLang="zh-CN" b="1" dirty="0">
              <a:solidFill>
                <a:srgbClr val="000000"/>
              </a:solidFill>
              <a:latin typeface="黑体" panose="02010609060101010101" pitchFamily="49" charset="-122"/>
              <a:ea typeface="黑体" panose="02010609060101010101" pitchFamily="49" charset="-122"/>
            </a:endParaRPr>
          </a:p>
          <a:p>
            <a:pPr marL="285744" indent="-285744">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材料图像分析与检索</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36" name="矩形 35"/>
          <p:cNvSpPr/>
          <p:nvPr/>
        </p:nvSpPr>
        <p:spPr>
          <a:xfrm>
            <a:off x="694063" y="3470994"/>
            <a:ext cx="4144728" cy="923330"/>
          </a:xfrm>
          <a:prstGeom prst="rect">
            <a:avLst/>
          </a:prstGeom>
        </p:spPr>
        <p:txBody>
          <a:bodyPr wrap="square">
            <a:spAutoFit/>
          </a:bodyPr>
          <a:lstStyle/>
          <a:p>
            <a:pPr marL="285744" indent="-285744">
              <a:lnSpc>
                <a:spcPct val="150000"/>
              </a:lnSpc>
              <a:buFont typeface="Arial" panose="020B0604020202020204" pitchFamily="34" charset="0"/>
              <a:buChar char="•"/>
            </a:pPr>
            <a:r>
              <a:rPr lang="en-US" altLang="zh-CN" b="1" dirty="0">
                <a:solidFill>
                  <a:srgbClr val="000000"/>
                </a:solidFill>
                <a:latin typeface="黑体" panose="02010609060101010101" pitchFamily="49" charset="-122"/>
                <a:ea typeface="黑体" panose="02010609060101010101" pitchFamily="49" charset="-122"/>
              </a:rPr>
              <a:t>X</a:t>
            </a:r>
            <a:r>
              <a:rPr lang="zh-CN" altLang="en-US" b="1" dirty="0">
                <a:solidFill>
                  <a:srgbClr val="000000"/>
                </a:solidFill>
                <a:latin typeface="黑体" panose="02010609060101010101" pitchFamily="49" charset="-122"/>
                <a:ea typeface="黑体" panose="02010609060101010101" pitchFamily="49" charset="-122"/>
              </a:rPr>
              <a:t>射线衍射数据高效批量分析</a:t>
            </a:r>
            <a:endParaRPr lang="en-US" altLang="zh-CN" b="1" dirty="0">
              <a:solidFill>
                <a:srgbClr val="000000"/>
              </a:solidFill>
              <a:latin typeface="黑体" panose="02010609060101010101" pitchFamily="49" charset="-122"/>
              <a:ea typeface="黑体" panose="02010609060101010101" pitchFamily="49" charset="-122"/>
            </a:endParaRPr>
          </a:p>
          <a:p>
            <a:pPr marL="285744" indent="-285744">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高通量同步辐射衍射数据处理</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37" name="矩形 36"/>
          <p:cNvSpPr/>
          <p:nvPr/>
        </p:nvSpPr>
        <p:spPr>
          <a:xfrm>
            <a:off x="414181" y="4909141"/>
            <a:ext cx="4889480" cy="369332"/>
          </a:xfrm>
          <a:prstGeom prst="rect">
            <a:avLst/>
          </a:prstGeom>
        </p:spPr>
        <p:txBody>
          <a:bodyPr wrap="none">
            <a:spAutoFit/>
          </a:bodyPr>
          <a:lstStyle/>
          <a:p>
            <a:pPr marL="285744" indent="-285744">
              <a:buFont typeface="Wingdings" panose="05000000000000000000" pitchFamily="2" charset="2"/>
              <a:buChar char="Ø"/>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高通量实验数据标准化采集和异构数据融合</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38" name="矩形 37"/>
          <p:cNvSpPr/>
          <p:nvPr/>
        </p:nvSpPr>
        <p:spPr>
          <a:xfrm>
            <a:off x="694070" y="5268307"/>
            <a:ext cx="4902507" cy="923330"/>
          </a:xfrm>
          <a:prstGeom prst="rect">
            <a:avLst/>
          </a:prstGeom>
        </p:spPr>
        <p:txBody>
          <a:bodyPr wrap="square">
            <a:spAutoFit/>
          </a:bodyPr>
          <a:lstStyle/>
          <a:p>
            <a:pPr marL="285744" indent="-285744">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材料学科论文知识提取</a:t>
            </a:r>
            <a:endParaRPr lang="en-US" altLang="zh-CN" b="1" dirty="0">
              <a:solidFill>
                <a:srgbClr val="000000"/>
              </a:solidFill>
              <a:latin typeface="黑体" panose="02010609060101010101" pitchFamily="49" charset="-122"/>
              <a:ea typeface="黑体" panose="02010609060101010101" pitchFamily="49" charset="-122"/>
            </a:endParaRPr>
          </a:p>
          <a:p>
            <a:pPr marL="285744" indent="-285744">
              <a:lnSpc>
                <a:spcPct val="150000"/>
              </a:lnSpc>
              <a:buFont typeface="Arial" panose="020B0604020202020204" pitchFamily="34" charset="0"/>
              <a:buChar char="•"/>
            </a:pPr>
            <a:r>
              <a:rPr lang="zh-CN" altLang="en-US" b="1" dirty="0">
                <a:solidFill>
                  <a:srgbClr val="000000"/>
                </a:solidFill>
                <a:latin typeface="黑体" panose="02010609060101010101" pitchFamily="49" charset="-122"/>
                <a:ea typeface="黑体" panose="02010609060101010101" pitchFamily="49" charset="-122"/>
              </a:rPr>
              <a:t>高通量实验数据标准化采集原型框架</a:t>
            </a:r>
            <a:endParaRPr lang="en-US" altLang="zh-CN"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44950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defRPr/>
            </a:pPr>
            <a:r>
              <a:rPr lang="zh-CN" altLang="en-US" dirty="0">
                <a:solidFill>
                  <a:srgbClr val="000000"/>
                </a:solidFill>
              </a:rPr>
              <a:t>第</a:t>
            </a:r>
            <a:fld id="{D4CB6D37-35D3-4727-8700-7C2312C62034}" type="slidenum">
              <a:rPr lang="zh-CN" altLang="en-US">
                <a:solidFill>
                  <a:srgbClr val="000000"/>
                </a:solidFill>
              </a:rPr>
              <a:pPr fontAlgn="base">
                <a:spcBef>
                  <a:spcPct val="0"/>
                </a:spcBef>
                <a:spcAft>
                  <a:spcPct val="0"/>
                </a:spcAft>
                <a:defRPr/>
              </a:pPr>
              <a:t>18</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46" y="1243990"/>
            <a:ext cx="4582275"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材料显微组织高精度图像高效处理技术</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pic>
        <p:nvPicPr>
          <p:cNvPr id="10" name="图片 9">
            <a:extLst>
              <a:ext uri="{FF2B5EF4-FFF2-40B4-BE49-F238E27FC236}">
                <a16:creationId xmlns:a16="http://schemas.microsoft.com/office/drawing/2014/main" xmlns="" id="{84BD5D93-DDC7-4822-A077-1E35A33EE039}"/>
              </a:ext>
            </a:extLst>
          </p:cNvPr>
          <p:cNvPicPr>
            <a:picLocks noChangeAspect="1"/>
          </p:cNvPicPr>
          <p:nvPr/>
        </p:nvPicPr>
        <p:blipFill>
          <a:blip r:embed="rId3"/>
          <a:stretch>
            <a:fillRect/>
          </a:stretch>
        </p:blipFill>
        <p:spPr>
          <a:xfrm>
            <a:off x="600353" y="2301499"/>
            <a:ext cx="1677179" cy="2470997"/>
          </a:xfrm>
          <a:prstGeom prst="rect">
            <a:avLst/>
          </a:prstGeom>
        </p:spPr>
      </p:pic>
      <p:pic>
        <p:nvPicPr>
          <p:cNvPr id="11" name="图片 10">
            <a:extLst>
              <a:ext uri="{FF2B5EF4-FFF2-40B4-BE49-F238E27FC236}">
                <a16:creationId xmlns:a16="http://schemas.microsoft.com/office/drawing/2014/main" xmlns="" id="{98A6CE5A-BADD-4B5F-B81B-300941A5FA31}"/>
              </a:ext>
            </a:extLst>
          </p:cNvPr>
          <p:cNvPicPr>
            <a:picLocks noChangeAspect="1"/>
          </p:cNvPicPr>
          <p:nvPr/>
        </p:nvPicPr>
        <p:blipFill>
          <a:blip r:embed="rId4"/>
          <a:stretch>
            <a:fillRect/>
          </a:stretch>
        </p:blipFill>
        <p:spPr>
          <a:xfrm>
            <a:off x="2583533" y="2301499"/>
            <a:ext cx="1677179" cy="2470997"/>
          </a:xfrm>
          <a:prstGeom prst="rect">
            <a:avLst/>
          </a:prstGeom>
        </p:spPr>
      </p:pic>
      <p:pic>
        <p:nvPicPr>
          <p:cNvPr id="12" name="图片 11">
            <a:extLst>
              <a:ext uri="{FF2B5EF4-FFF2-40B4-BE49-F238E27FC236}">
                <a16:creationId xmlns:a16="http://schemas.microsoft.com/office/drawing/2014/main" xmlns="" id="{78BB622E-92DE-478F-8979-D6CC0AA7654C}"/>
              </a:ext>
            </a:extLst>
          </p:cNvPr>
          <p:cNvPicPr>
            <a:picLocks noChangeAspect="1"/>
          </p:cNvPicPr>
          <p:nvPr/>
        </p:nvPicPr>
        <p:blipFill>
          <a:blip r:embed="rId5"/>
          <a:stretch>
            <a:fillRect/>
          </a:stretch>
        </p:blipFill>
        <p:spPr>
          <a:xfrm>
            <a:off x="4566713" y="2301487"/>
            <a:ext cx="1677179" cy="2470996"/>
          </a:xfrm>
          <a:prstGeom prst="rect">
            <a:avLst/>
          </a:prstGeom>
        </p:spPr>
      </p:pic>
      <p:pic>
        <p:nvPicPr>
          <p:cNvPr id="13" name="图片 12">
            <a:extLst>
              <a:ext uri="{FF2B5EF4-FFF2-40B4-BE49-F238E27FC236}">
                <a16:creationId xmlns:a16="http://schemas.microsoft.com/office/drawing/2014/main" xmlns="" id="{138E0054-F54F-4F92-A18B-7C1E3259515C}"/>
              </a:ext>
            </a:extLst>
          </p:cNvPr>
          <p:cNvPicPr>
            <a:picLocks noChangeAspect="1"/>
          </p:cNvPicPr>
          <p:nvPr/>
        </p:nvPicPr>
        <p:blipFill>
          <a:blip r:embed="rId6"/>
          <a:stretch>
            <a:fillRect/>
          </a:stretch>
        </p:blipFill>
        <p:spPr>
          <a:xfrm>
            <a:off x="6549893" y="2301497"/>
            <a:ext cx="1677179" cy="2470997"/>
          </a:xfrm>
          <a:prstGeom prst="rect">
            <a:avLst/>
          </a:prstGeom>
        </p:spPr>
      </p:pic>
      <p:sp>
        <p:nvSpPr>
          <p:cNvPr id="14" name="文本框 13">
            <a:extLst>
              <a:ext uri="{FF2B5EF4-FFF2-40B4-BE49-F238E27FC236}">
                <a16:creationId xmlns:a16="http://schemas.microsoft.com/office/drawing/2014/main" xmlns="" id="{CCFF5199-9CFF-4F2A-BB19-506D32C44526}"/>
              </a:ext>
            </a:extLst>
          </p:cNvPr>
          <p:cNvSpPr txBox="1"/>
          <p:nvPr/>
        </p:nvSpPr>
        <p:spPr>
          <a:xfrm>
            <a:off x="450727" y="4761651"/>
            <a:ext cx="1887903" cy="338554"/>
          </a:xfrm>
          <a:prstGeom prst="rect">
            <a:avLst/>
          </a:prstGeom>
          <a:noFill/>
        </p:spPr>
        <p:txBody>
          <a:bodyPr wrap="square" rtlCol="0">
            <a:spAutoFit/>
          </a:bodyPr>
          <a:lstStyle/>
          <a:p>
            <a:r>
              <a:rPr lang="en-US" altLang="zh-CN" sz="1600" b="1" dirty="0">
                <a:latin typeface="黑体" panose="02010609060101010101" pitchFamily="49" charset="-122"/>
                <a:ea typeface="黑体" panose="02010609060101010101" pitchFamily="49" charset="-122"/>
              </a:rPr>
              <a:t>(a) </a:t>
            </a:r>
            <a:r>
              <a:rPr lang="zh-CN" altLang="en-US" sz="1600" b="1" dirty="0">
                <a:latin typeface="黑体" panose="02010609060101010101" pitchFamily="49" charset="-122"/>
                <a:ea typeface="黑体" panose="02010609060101010101" pitchFamily="49" charset="-122"/>
              </a:rPr>
              <a:t>晶粒组织图像</a:t>
            </a:r>
          </a:p>
        </p:txBody>
      </p:sp>
      <p:sp>
        <p:nvSpPr>
          <p:cNvPr id="15" name="文本框 14">
            <a:extLst>
              <a:ext uri="{FF2B5EF4-FFF2-40B4-BE49-F238E27FC236}">
                <a16:creationId xmlns:a16="http://schemas.microsoft.com/office/drawing/2014/main" xmlns="" id="{F55D7BEF-6DC9-4108-A13F-F2D8C6D03D4B}"/>
              </a:ext>
            </a:extLst>
          </p:cNvPr>
          <p:cNvSpPr txBox="1"/>
          <p:nvPr/>
        </p:nvSpPr>
        <p:spPr>
          <a:xfrm>
            <a:off x="2478171" y="4772483"/>
            <a:ext cx="1887903" cy="338554"/>
          </a:xfrm>
          <a:prstGeom prst="rect">
            <a:avLst/>
          </a:prstGeom>
          <a:noFill/>
        </p:spPr>
        <p:txBody>
          <a:bodyPr wrap="square" rtlCol="0">
            <a:spAutoFit/>
          </a:bodyPr>
          <a:lstStyle/>
          <a:p>
            <a:r>
              <a:rPr lang="en-US" altLang="zh-CN" sz="1600" b="1" dirty="0">
                <a:latin typeface="黑体" panose="02010609060101010101" pitchFamily="49" charset="-122"/>
                <a:ea typeface="黑体" panose="02010609060101010101" pitchFamily="49" charset="-122"/>
              </a:rPr>
              <a:t>(b) </a:t>
            </a:r>
            <a:r>
              <a:rPr lang="zh-CN" altLang="en-US" sz="1600" b="1" dirty="0">
                <a:latin typeface="黑体" panose="02010609060101010101" pitchFamily="49" charset="-122"/>
                <a:ea typeface="黑体" panose="02010609060101010101" pitchFamily="49" charset="-122"/>
              </a:rPr>
              <a:t>晶粒拍摄顺序</a:t>
            </a:r>
          </a:p>
        </p:txBody>
      </p:sp>
      <p:sp>
        <p:nvSpPr>
          <p:cNvPr id="16" name="文本框 15">
            <a:extLst>
              <a:ext uri="{FF2B5EF4-FFF2-40B4-BE49-F238E27FC236}">
                <a16:creationId xmlns:a16="http://schemas.microsoft.com/office/drawing/2014/main" xmlns="" id="{90CB136C-2239-469F-9C1D-2B6312006835}"/>
              </a:ext>
            </a:extLst>
          </p:cNvPr>
          <p:cNvSpPr txBox="1"/>
          <p:nvPr/>
        </p:nvSpPr>
        <p:spPr>
          <a:xfrm>
            <a:off x="4471435" y="4771067"/>
            <a:ext cx="1887903" cy="338554"/>
          </a:xfrm>
          <a:prstGeom prst="rect">
            <a:avLst/>
          </a:prstGeom>
          <a:noFill/>
        </p:spPr>
        <p:txBody>
          <a:bodyPr wrap="square" rtlCol="0">
            <a:spAutoFit/>
          </a:bodyPr>
          <a:lstStyle/>
          <a:p>
            <a:r>
              <a:rPr lang="en-US" altLang="zh-CN" sz="1600" b="1" dirty="0">
                <a:latin typeface="黑体" panose="02010609060101010101" pitchFamily="49" charset="-122"/>
                <a:ea typeface="黑体" panose="02010609060101010101" pitchFamily="49" charset="-122"/>
              </a:rPr>
              <a:t>(c)</a:t>
            </a:r>
            <a:r>
              <a:rPr lang="zh-CN" altLang="en-US" sz="1600" b="1" dirty="0">
                <a:latin typeface="黑体" panose="02010609060101010101" pitchFamily="49" charset="-122"/>
                <a:ea typeface="黑体" panose="02010609060101010101" pitchFamily="49" charset="-122"/>
              </a:rPr>
              <a:t>铝镧枝晶全景</a:t>
            </a:r>
          </a:p>
        </p:txBody>
      </p:sp>
      <p:sp>
        <p:nvSpPr>
          <p:cNvPr id="17" name="文本框 16">
            <a:extLst>
              <a:ext uri="{FF2B5EF4-FFF2-40B4-BE49-F238E27FC236}">
                <a16:creationId xmlns:a16="http://schemas.microsoft.com/office/drawing/2014/main" xmlns="" id="{C0CEB086-2817-4B3C-97E0-097767B554D7}"/>
              </a:ext>
            </a:extLst>
          </p:cNvPr>
          <p:cNvSpPr txBox="1"/>
          <p:nvPr/>
        </p:nvSpPr>
        <p:spPr>
          <a:xfrm>
            <a:off x="6359337" y="4785458"/>
            <a:ext cx="2296211" cy="338554"/>
          </a:xfrm>
          <a:prstGeom prst="rect">
            <a:avLst/>
          </a:prstGeom>
          <a:noFill/>
        </p:spPr>
        <p:txBody>
          <a:bodyPr wrap="square" rtlCol="0">
            <a:spAutoFit/>
          </a:bodyPr>
          <a:lstStyle/>
          <a:p>
            <a:r>
              <a:rPr lang="en-US" altLang="zh-CN" sz="1600" b="1" dirty="0">
                <a:latin typeface="黑体" panose="02010609060101010101" pitchFamily="49" charset="-122"/>
                <a:ea typeface="黑体" panose="02010609060101010101" pitchFamily="49" charset="-122"/>
              </a:rPr>
              <a:t>(d) </a:t>
            </a:r>
            <a:r>
              <a:rPr lang="zh-CN" altLang="en-US" sz="1600" b="1" dirty="0">
                <a:latin typeface="黑体" panose="02010609060101010101" pitchFamily="49" charset="-122"/>
                <a:ea typeface="黑体" panose="02010609060101010101" pitchFamily="49" charset="-122"/>
              </a:rPr>
              <a:t>全景图像拍摄流程</a:t>
            </a:r>
          </a:p>
        </p:txBody>
      </p:sp>
      <p:sp>
        <p:nvSpPr>
          <p:cNvPr id="6" name="矩形 5">
            <a:extLst>
              <a:ext uri="{FF2B5EF4-FFF2-40B4-BE49-F238E27FC236}">
                <a16:creationId xmlns:a16="http://schemas.microsoft.com/office/drawing/2014/main" xmlns="" id="{1C066DC0-BC04-4340-8247-483BC7375016}"/>
              </a:ext>
            </a:extLst>
          </p:cNvPr>
          <p:cNvSpPr/>
          <p:nvPr/>
        </p:nvSpPr>
        <p:spPr>
          <a:xfrm>
            <a:off x="413239" y="1646755"/>
            <a:ext cx="3323346"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1</a:t>
            </a:r>
            <a:r>
              <a:rPr lang="zh-CN" altLang="en-US" b="1" dirty="0">
                <a:solidFill>
                  <a:srgbClr val="C00000"/>
                </a:solidFill>
                <a:latin typeface="黑体" panose="02010609060101010101" pitchFamily="49" charset="-122"/>
                <a:ea typeface="黑体" panose="02010609060101010101" pitchFamily="49" charset="-122"/>
              </a:rPr>
              <a:t>）金相组织图像全景拼接：</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xmlns="" id="{093DBE56-F832-4598-ACCD-5CFC19BE4A89}"/>
              </a:ext>
            </a:extLst>
          </p:cNvPr>
          <p:cNvSpPr txBox="1"/>
          <p:nvPr/>
        </p:nvSpPr>
        <p:spPr>
          <a:xfrm>
            <a:off x="267899" y="5149515"/>
            <a:ext cx="8674903"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 使用传统的手工拼接，耗时耗力（每层</a:t>
            </a:r>
            <a:r>
              <a:rPr lang="en-US" altLang="zh-CN" b="1" dirty="0">
                <a:latin typeface="黑体" panose="02010609060101010101" pitchFamily="49" charset="-122"/>
                <a:ea typeface="黑体" panose="02010609060101010101" pitchFamily="49" charset="-122"/>
              </a:rPr>
              <a:t>90</a:t>
            </a:r>
            <a:r>
              <a:rPr lang="zh-CN" altLang="en-US" b="1" dirty="0">
                <a:latin typeface="黑体" panose="02010609060101010101" pitchFamily="49" charset="-122"/>
                <a:ea typeface="黑体" panose="02010609060101010101" pitchFamily="49" charset="-122"/>
              </a:rPr>
              <a:t>张，拍摄</a:t>
            </a:r>
            <a:r>
              <a:rPr lang="en-US" altLang="zh-CN" b="1" dirty="0">
                <a:latin typeface="黑体" panose="02010609060101010101" pitchFamily="49" charset="-122"/>
                <a:ea typeface="黑体" panose="02010609060101010101" pitchFamily="49" charset="-122"/>
              </a:rPr>
              <a:t>4</a:t>
            </a:r>
            <a:r>
              <a:rPr lang="zh-CN" altLang="en-US" b="1" dirty="0">
                <a:latin typeface="黑体" panose="02010609060101010101" pitchFamily="49" charset="-122"/>
                <a:ea typeface="黑体" panose="02010609060101010101" pitchFamily="49" charset="-122"/>
              </a:rPr>
              <a:t>小时，手工拼接</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小时</a:t>
            </a:r>
            <a:r>
              <a:rPr lang="en-US" altLang="zh-CN" b="1" dirty="0">
                <a:latin typeface="黑体" panose="02010609060101010101" pitchFamily="49" charset="-122"/>
                <a:ea typeface="黑体" panose="02010609060101010101" pitchFamily="49" charset="-122"/>
              </a:rPr>
              <a:t>30</a:t>
            </a:r>
            <a:r>
              <a:rPr lang="zh-CN" altLang="en-US" b="1" dirty="0">
                <a:latin typeface="黑体" panose="02010609060101010101" pitchFamily="49" charset="-122"/>
                <a:ea typeface="黑体" panose="02010609060101010101" pitchFamily="49" charset="-122"/>
              </a:rPr>
              <a:t>分钟）</a:t>
            </a:r>
          </a:p>
        </p:txBody>
      </p:sp>
      <p:sp>
        <p:nvSpPr>
          <p:cNvPr id="20" name="标题 1"/>
          <p:cNvSpPr txBox="1">
            <a:spLocks/>
          </p:cNvSpPr>
          <p:nvPr/>
        </p:nvSpPr>
        <p:spPr>
          <a:xfrm>
            <a:off x="3040669" y="5708077"/>
            <a:ext cx="5976345" cy="878040"/>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44" indent="-285744" algn="l">
              <a:lnSpc>
                <a:spcPct val="160000"/>
              </a:lnSpc>
              <a:buFont typeface="Wingdings" panose="05000000000000000000" pitchFamily="2" charset="2"/>
              <a:buChar char="Ø"/>
            </a:pPr>
            <a:r>
              <a:rPr lang="zh-CN" altLang="en-US" sz="1800" b="1" dirty="0">
                <a:latin typeface="微软雅黑" panose="020B0503020204020204" pitchFamily="34" charset="-122"/>
                <a:ea typeface="微软雅黑" panose="020B0503020204020204" pitchFamily="34" charset="-122"/>
                <a:cs typeface="+mn-cs"/>
              </a:rPr>
              <a:t>实现面向图像组的全景图像拼接：平均耗时</a:t>
            </a:r>
            <a:r>
              <a:rPr lang="en-US" altLang="zh-CN" sz="1800" b="1" dirty="0">
                <a:latin typeface="微软雅黑" panose="020B0503020204020204" pitchFamily="34" charset="-122"/>
                <a:ea typeface="微软雅黑" panose="020B0503020204020204" pitchFamily="34" charset="-122"/>
                <a:cs typeface="+mn-cs"/>
              </a:rPr>
              <a:t>17</a:t>
            </a:r>
            <a:r>
              <a:rPr lang="zh-CN" altLang="en-US" sz="1800" b="1" dirty="0">
                <a:latin typeface="微软雅黑" panose="020B0503020204020204" pitchFamily="34" charset="-122"/>
                <a:ea typeface="微软雅黑" panose="020B0503020204020204" pitchFamily="34" charset="-122"/>
                <a:cs typeface="+mn-cs"/>
              </a:rPr>
              <a:t>分钟；</a:t>
            </a:r>
            <a:endParaRPr lang="en-US" altLang="zh-CN" sz="1800" b="1" dirty="0">
              <a:latin typeface="微软雅黑" panose="020B0503020204020204" pitchFamily="34" charset="-122"/>
              <a:ea typeface="微软雅黑" panose="020B0503020204020204" pitchFamily="34" charset="-122"/>
              <a:cs typeface="+mn-cs"/>
            </a:endParaRPr>
          </a:p>
          <a:p>
            <a:pPr marL="285744" indent="-285744" algn="l">
              <a:lnSpc>
                <a:spcPct val="160000"/>
              </a:lnSpc>
              <a:buFont typeface="Wingdings" panose="05000000000000000000" pitchFamily="2" charset="2"/>
              <a:buChar char="Ø"/>
            </a:pPr>
            <a:r>
              <a:rPr lang="zh-CN" altLang="en-US" sz="1800" b="1" dirty="0">
                <a:latin typeface="微软雅黑" panose="020B0503020204020204" pitchFamily="34" charset="-122"/>
                <a:ea typeface="微软雅黑" panose="020B0503020204020204" pitchFamily="34" charset="-122"/>
                <a:cs typeface="+mn-cs"/>
              </a:rPr>
              <a:t>实现面向视频流的全景图像拼接：平均耗时</a:t>
            </a:r>
            <a:r>
              <a:rPr lang="en-US" altLang="zh-CN" sz="1800" b="1" dirty="0">
                <a:latin typeface="微软雅黑" panose="020B0503020204020204" pitchFamily="34" charset="-122"/>
                <a:ea typeface="微软雅黑" panose="020B0503020204020204" pitchFamily="34" charset="-122"/>
                <a:cs typeface="+mn-cs"/>
              </a:rPr>
              <a:t>195</a:t>
            </a:r>
            <a:r>
              <a:rPr lang="zh-CN" altLang="en-US" sz="1800" b="1" dirty="0">
                <a:latin typeface="微软雅黑" panose="020B0503020204020204" pitchFamily="34" charset="-122"/>
                <a:ea typeface="微软雅黑" panose="020B0503020204020204" pitchFamily="34" charset="-122"/>
                <a:cs typeface="+mn-cs"/>
              </a:rPr>
              <a:t>分钟；</a:t>
            </a:r>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8286" y="1142916"/>
            <a:ext cx="1814787" cy="1168143"/>
          </a:xfrm>
          <a:prstGeom prst="rect">
            <a:avLst/>
          </a:prstGeom>
        </p:spPr>
      </p:pic>
      <p:pic>
        <p:nvPicPr>
          <p:cNvPr id="22" name="图片 21"/>
          <p:cNvPicPr>
            <a:picLocks noChangeAspect="1"/>
          </p:cNvPicPr>
          <p:nvPr/>
        </p:nvPicPr>
        <p:blipFill>
          <a:blip r:embed="rId8"/>
          <a:stretch>
            <a:fillRect/>
          </a:stretch>
        </p:blipFill>
        <p:spPr>
          <a:xfrm>
            <a:off x="600344" y="5568171"/>
            <a:ext cx="2074104" cy="1157879"/>
          </a:xfrm>
          <a:prstGeom prst="rect">
            <a:avLst/>
          </a:prstGeom>
        </p:spPr>
      </p:pic>
      <p:sp>
        <p:nvSpPr>
          <p:cNvPr id="18"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1319060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19</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46" y="1243990"/>
            <a:ext cx="4582275"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材料显微组织高精度图像高效处理技术</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6" name="矩形 5">
            <a:extLst>
              <a:ext uri="{FF2B5EF4-FFF2-40B4-BE49-F238E27FC236}">
                <a16:creationId xmlns:a16="http://schemas.microsoft.com/office/drawing/2014/main" xmlns="" id="{1C066DC0-BC04-4340-8247-483BC7375016}"/>
              </a:ext>
            </a:extLst>
          </p:cNvPr>
          <p:cNvSpPr/>
          <p:nvPr/>
        </p:nvSpPr>
        <p:spPr>
          <a:xfrm>
            <a:off x="413251" y="1646755"/>
            <a:ext cx="4253087"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2</a:t>
            </a:r>
            <a:r>
              <a:rPr lang="zh-CN" altLang="en-US" b="1" dirty="0">
                <a:solidFill>
                  <a:srgbClr val="C00000"/>
                </a:solidFill>
                <a:latin typeface="黑体" panose="02010609060101010101" pitchFamily="49" charset="-122"/>
                <a:ea typeface="黑体" panose="02010609060101010101" pitchFamily="49" charset="-122"/>
              </a:rPr>
              <a:t>）纯铁晶粒组织系列截面图像分割：</a:t>
            </a:r>
            <a:endParaRPr lang="en-US" altLang="zh-CN" b="1" dirty="0">
              <a:solidFill>
                <a:srgbClr val="C00000"/>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2838" y="2164864"/>
            <a:ext cx="1815107" cy="1786335"/>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927" y="2164855"/>
            <a:ext cx="1814664" cy="1777912"/>
          </a:xfrm>
          <a:prstGeom prst="rect">
            <a:avLst/>
          </a:prstGeom>
        </p:spPr>
      </p:pic>
      <p:grpSp>
        <p:nvGrpSpPr>
          <p:cNvPr id="9" name="组合 8"/>
          <p:cNvGrpSpPr/>
          <p:nvPr/>
        </p:nvGrpSpPr>
        <p:grpSpPr>
          <a:xfrm>
            <a:off x="5321959" y="2225154"/>
            <a:ext cx="2921756" cy="3532403"/>
            <a:chOff x="5739305" y="1627890"/>
            <a:chExt cx="3372209" cy="4245114"/>
          </a:xfrm>
        </p:grpSpPr>
        <p:grpSp>
          <p:nvGrpSpPr>
            <p:cNvPr id="10" name="组合 9"/>
            <p:cNvGrpSpPr/>
            <p:nvPr/>
          </p:nvGrpSpPr>
          <p:grpSpPr>
            <a:xfrm>
              <a:off x="5882457" y="1627890"/>
              <a:ext cx="3229057" cy="4245114"/>
              <a:chOff x="5882457" y="1627890"/>
              <a:chExt cx="3229057" cy="4245114"/>
            </a:xfrm>
          </p:grpSpPr>
          <p:grpSp>
            <p:nvGrpSpPr>
              <p:cNvPr id="12" name="组合 11"/>
              <p:cNvGrpSpPr/>
              <p:nvPr/>
            </p:nvGrpSpPr>
            <p:grpSpPr>
              <a:xfrm>
                <a:off x="5882457" y="1627890"/>
                <a:ext cx="3229057" cy="4245114"/>
                <a:chOff x="5499619" y="2080260"/>
                <a:chExt cx="3229057" cy="4245114"/>
              </a:xfrm>
            </p:grpSpPr>
            <p:sp>
              <p:nvSpPr>
                <p:cNvPr id="14" name="标题 1"/>
                <p:cNvSpPr txBox="1">
                  <a:spLocks/>
                </p:cNvSpPr>
                <p:nvPr/>
              </p:nvSpPr>
              <p:spPr>
                <a:xfrm>
                  <a:off x="6938722" y="3539598"/>
                  <a:ext cx="351288" cy="447505"/>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60000"/>
                    </a:lnSpc>
                  </a:pPr>
                  <a:r>
                    <a:rPr lang="en-US" altLang="zh-CN" sz="2800" b="1" dirty="0">
                      <a:solidFill>
                        <a:srgbClr val="000000"/>
                      </a:solidFill>
                      <a:latin typeface="黑体" panose="02010609060101010101" pitchFamily="49" charset="-122"/>
                      <a:ea typeface="黑体" panose="02010609060101010101" pitchFamily="49" charset="-122"/>
                    </a:rPr>
                    <a:t>+</a:t>
                  </a:r>
                  <a:endParaRPr lang="zh-CN" altLang="en-US" sz="2800" b="1" dirty="0">
                    <a:solidFill>
                      <a:srgbClr val="000000"/>
                    </a:solidFill>
                    <a:latin typeface="黑体" panose="02010609060101010101" pitchFamily="49" charset="-122"/>
                    <a:ea typeface="黑体" panose="02010609060101010101" pitchFamily="49" charset="-122"/>
                  </a:endParaRPr>
                </a:p>
              </p:txBody>
            </p:sp>
            <p:sp>
              <p:nvSpPr>
                <p:cNvPr id="15" name="圆角矩形 14"/>
                <p:cNvSpPr/>
                <p:nvPr/>
              </p:nvSpPr>
              <p:spPr>
                <a:xfrm>
                  <a:off x="6368563" y="2080260"/>
                  <a:ext cx="1515805" cy="590353"/>
                </a:xfrm>
                <a:prstGeom prst="round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00"/>
                      </a:solidFill>
                      <a:latin typeface="黑体" panose="02010609060101010101" pitchFamily="49" charset="-122"/>
                      <a:ea typeface="黑体" panose="02010609060101010101" pitchFamily="49" charset="-122"/>
                    </a:rPr>
                    <a:t>序列截面</a:t>
                  </a:r>
                  <a:endParaRPr lang="en-US" altLang="zh-CN" sz="1400" b="1" dirty="0">
                    <a:solidFill>
                      <a:srgbClr val="000000"/>
                    </a:solidFill>
                    <a:latin typeface="黑体" panose="02010609060101010101" pitchFamily="49" charset="-122"/>
                    <a:ea typeface="黑体" panose="02010609060101010101" pitchFamily="49" charset="-122"/>
                  </a:endParaRPr>
                </a:p>
                <a:p>
                  <a:pPr algn="ctr"/>
                  <a:r>
                    <a:rPr lang="zh-CN" altLang="en-US" sz="1400" b="1" dirty="0">
                      <a:solidFill>
                        <a:srgbClr val="000000"/>
                      </a:solidFill>
                      <a:latin typeface="黑体" panose="02010609060101010101" pitchFamily="49" charset="-122"/>
                      <a:ea typeface="黑体" panose="02010609060101010101" pitchFamily="49" charset="-122"/>
                    </a:rPr>
                    <a:t>图像</a:t>
                  </a:r>
                </a:p>
              </p:txBody>
            </p:sp>
            <p:sp>
              <p:nvSpPr>
                <p:cNvPr id="16" name="圆角矩形 15"/>
                <p:cNvSpPr/>
                <p:nvPr/>
              </p:nvSpPr>
              <p:spPr>
                <a:xfrm>
                  <a:off x="7396012" y="3411040"/>
                  <a:ext cx="1332664" cy="785280"/>
                </a:xfrm>
                <a:prstGeom prst="round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00"/>
                      </a:solidFill>
                      <a:latin typeface="黑体" panose="02010609060101010101" pitchFamily="49" charset="-122"/>
                      <a:ea typeface="黑体" panose="02010609060101010101" pitchFamily="49" charset="-122"/>
                    </a:rPr>
                    <a:t>边缘提取</a:t>
                  </a:r>
                  <a:endParaRPr lang="en-US" altLang="zh-CN" sz="1400" b="1" dirty="0">
                    <a:solidFill>
                      <a:srgbClr val="000000"/>
                    </a:solidFill>
                    <a:latin typeface="黑体" panose="02010609060101010101" pitchFamily="49" charset="-122"/>
                    <a:ea typeface="黑体" panose="02010609060101010101" pitchFamily="49" charset="-122"/>
                  </a:endParaRPr>
                </a:p>
                <a:p>
                  <a:pPr algn="ctr"/>
                  <a:r>
                    <a:rPr lang="zh-CN" altLang="en-US" sz="1400" b="1" dirty="0">
                      <a:solidFill>
                        <a:srgbClr val="000000"/>
                      </a:solidFill>
                      <a:latin typeface="黑体" panose="02010609060101010101" pitchFamily="49" charset="-122"/>
                      <a:ea typeface="黑体" panose="02010609060101010101" pitchFamily="49" charset="-122"/>
                    </a:rPr>
                    <a:t>（</a:t>
                  </a:r>
                  <a:r>
                    <a:rPr lang="en-US" altLang="zh-CN" sz="1400" b="1" dirty="0">
                      <a:solidFill>
                        <a:srgbClr val="000000"/>
                      </a:solidFill>
                      <a:latin typeface="黑体" panose="02010609060101010101" pitchFamily="49" charset="-122"/>
                      <a:ea typeface="黑体" panose="02010609060101010101" pitchFamily="49" charset="-122"/>
                    </a:rPr>
                    <a:t>N</a:t>
                  </a:r>
                  <a:r>
                    <a:rPr lang="zh-CN" altLang="en-US" sz="1400" b="1" dirty="0">
                      <a:solidFill>
                        <a:srgbClr val="000000"/>
                      </a:solidFill>
                      <a:latin typeface="黑体" panose="02010609060101010101" pitchFamily="49" charset="-122"/>
                      <a:ea typeface="黑体" panose="02010609060101010101" pitchFamily="49" charset="-122"/>
                    </a:rPr>
                    <a:t>）</a:t>
                  </a:r>
                </a:p>
              </p:txBody>
            </p:sp>
            <p:sp>
              <p:nvSpPr>
                <p:cNvPr id="17" name="圆角矩形 16"/>
                <p:cNvSpPr/>
                <p:nvPr/>
              </p:nvSpPr>
              <p:spPr>
                <a:xfrm>
                  <a:off x="6368562" y="4788634"/>
                  <a:ext cx="1515805" cy="576064"/>
                </a:xfrm>
                <a:prstGeom prst="round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00"/>
                      </a:solidFill>
                      <a:latin typeface="黑体" panose="02010609060101010101" pitchFamily="49" charset="-122"/>
                      <a:ea typeface="黑体" panose="02010609060101010101" pitchFamily="49" charset="-122"/>
                    </a:rPr>
                    <a:t>人工交互</a:t>
                  </a:r>
                  <a:endParaRPr lang="en-US" altLang="zh-CN" sz="1400" b="1" dirty="0">
                    <a:solidFill>
                      <a:srgbClr val="000000"/>
                    </a:solidFill>
                    <a:latin typeface="黑体" panose="02010609060101010101" pitchFamily="49" charset="-122"/>
                    <a:ea typeface="黑体" panose="02010609060101010101" pitchFamily="49" charset="-122"/>
                  </a:endParaRPr>
                </a:p>
                <a:p>
                  <a:pPr algn="ctr"/>
                  <a:r>
                    <a:rPr lang="zh-CN" altLang="en-US" sz="1400" b="1" dirty="0">
                      <a:solidFill>
                        <a:srgbClr val="000000"/>
                      </a:solidFill>
                      <a:latin typeface="黑体" panose="02010609060101010101" pitchFamily="49" charset="-122"/>
                      <a:ea typeface="黑体" panose="02010609060101010101" pitchFamily="49" charset="-122"/>
                    </a:rPr>
                    <a:t>分割</a:t>
                  </a:r>
                </a:p>
              </p:txBody>
            </p:sp>
            <p:sp>
              <p:nvSpPr>
                <p:cNvPr id="18" name="圆角矩形 17"/>
                <p:cNvSpPr/>
                <p:nvPr/>
              </p:nvSpPr>
              <p:spPr>
                <a:xfrm>
                  <a:off x="6175676" y="5749310"/>
                  <a:ext cx="1901575" cy="576064"/>
                </a:xfrm>
                <a:prstGeom prst="round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00"/>
                      </a:solidFill>
                      <a:latin typeface="黑体" panose="02010609060101010101" pitchFamily="49" charset="-122"/>
                      <a:ea typeface="黑体" panose="02010609060101010101" pitchFamily="49" charset="-122"/>
                    </a:rPr>
                    <a:t>二维分割结果</a:t>
                  </a:r>
                </a:p>
              </p:txBody>
            </p:sp>
            <p:cxnSp>
              <p:nvCxnSpPr>
                <p:cNvPr id="19" name="直接箭头连接符 18"/>
                <p:cNvCxnSpPr>
                  <a:stCxn id="17" idx="2"/>
                  <a:endCxn id="18" idx="0"/>
                </p:cNvCxnSpPr>
                <p:nvPr/>
              </p:nvCxnSpPr>
              <p:spPr>
                <a:xfrm flipH="1">
                  <a:off x="7126464" y="5364698"/>
                  <a:ext cx="1" cy="38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5499619" y="3411040"/>
                  <a:ext cx="1333102" cy="785281"/>
                </a:xfrm>
                <a:prstGeom prst="round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0000"/>
                      </a:solidFill>
                      <a:latin typeface="黑体" panose="02010609060101010101" pitchFamily="49" charset="-122"/>
                      <a:ea typeface="黑体" panose="02010609060101010101" pitchFamily="49" charset="-122"/>
                    </a:rPr>
                    <a:t>传播分割</a:t>
                  </a:r>
                  <a:endParaRPr lang="en-US" altLang="zh-CN" sz="1400" b="1" dirty="0">
                    <a:solidFill>
                      <a:srgbClr val="000000"/>
                    </a:solidFill>
                    <a:latin typeface="黑体" panose="02010609060101010101" pitchFamily="49" charset="-122"/>
                    <a:ea typeface="黑体" panose="02010609060101010101" pitchFamily="49" charset="-122"/>
                  </a:endParaRPr>
                </a:p>
                <a:p>
                  <a:pPr algn="ctr"/>
                  <a:r>
                    <a:rPr lang="zh-CN" altLang="en-US" sz="1400" b="1" dirty="0">
                      <a:solidFill>
                        <a:srgbClr val="000000"/>
                      </a:solidFill>
                      <a:latin typeface="黑体" panose="02010609060101010101" pitchFamily="49" charset="-122"/>
                      <a:ea typeface="黑体" panose="02010609060101010101" pitchFamily="49" charset="-122"/>
                    </a:rPr>
                    <a:t>（</a:t>
                  </a:r>
                  <a:r>
                    <a:rPr lang="en-US" altLang="zh-CN" sz="1400" b="1" dirty="0">
                      <a:solidFill>
                        <a:srgbClr val="000000"/>
                      </a:solidFill>
                      <a:latin typeface="黑体" panose="02010609060101010101" pitchFamily="49" charset="-122"/>
                      <a:ea typeface="黑体" panose="02010609060101010101" pitchFamily="49" charset="-122"/>
                    </a:rPr>
                    <a:t>L</a:t>
                  </a:r>
                  <a:r>
                    <a:rPr lang="zh-CN" altLang="en-US" sz="1400" b="1" dirty="0">
                      <a:solidFill>
                        <a:srgbClr val="000000"/>
                      </a:solidFill>
                      <a:latin typeface="黑体" panose="02010609060101010101" pitchFamily="49" charset="-122"/>
                      <a:ea typeface="黑体" panose="02010609060101010101" pitchFamily="49" charset="-122"/>
                    </a:rPr>
                    <a:t>）</a:t>
                  </a:r>
                </a:p>
              </p:txBody>
            </p:sp>
            <p:cxnSp>
              <p:nvCxnSpPr>
                <p:cNvPr id="21" name="肘形连接符 20"/>
                <p:cNvCxnSpPr>
                  <a:stCxn id="15" idx="2"/>
                  <a:endCxn id="20" idx="0"/>
                </p:cNvCxnSpPr>
                <p:nvPr/>
              </p:nvCxnSpPr>
              <p:spPr>
                <a:xfrm rot="5400000">
                  <a:off x="6276105" y="2560678"/>
                  <a:ext cx="740427" cy="960296"/>
                </a:xfrm>
                <a:prstGeom prst="bentConnector3">
                  <a:avLst>
                    <a:gd name="adj1" fmla="val 50000"/>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5" idx="2"/>
                  <a:endCxn id="16" idx="0"/>
                </p:cNvCxnSpPr>
                <p:nvPr/>
              </p:nvCxnSpPr>
              <p:spPr>
                <a:xfrm rot="16200000" flipH="1">
                  <a:off x="7224192" y="2572887"/>
                  <a:ext cx="740427" cy="935878"/>
                </a:xfrm>
                <a:prstGeom prst="bentConnector3">
                  <a:avLst>
                    <a:gd name="adj1" fmla="val 50000"/>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2"/>
                  <a:endCxn id="17" idx="0"/>
                </p:cNvCxnSpPr>
                <p:nvPr/>
              </p:nvCxnSpPr>
              <p:spPr>
                <a:xfrm rot="16200000" flipH="1">
                  <a:off x="6350161" y="4012329"/>
                  <a:ext cx="592313" cy="960295"/>
                </a:xfrm>
                <a:prstGeom prst="bentConnector3">
                  <a:avLst>
                    <a:gd name="adj1" fmla="val 50000"/>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6" idx="2"/>
                  <a:endCxn id="17" idx="0"/>
                </p:cNvCxnSpPr>
                <p:nvPr/>
              </p:nvCxnSpPr>
              <p:spPr>
                <a:xfrm rot="5400000">
                  <a:off x="7298248" y="4024538"/>
                  <a:ext cx="592314" cy="935879"/>
                </a:xfrm>
                <a:prstGeom prst="bentConnector3">
                  <a:avLst>
                    <a:gd name="adj1" fmla="val 50000"/>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3" name="肘形连接符 12"/>
              <p:cNvCxnSpPr/>
              <p:nvPr/>
            </p:nvCxnSpPr>
            <p:spPr>
              <a:xfrm rot="10800000">
                <a:off x="6549008" y="2946313"/>
                <a:ext cx="9506" cy="2626302"/>
              </a:xfrm>
              <a:prstGeom prst="bentConnector4">
                <a:avLst>
                  <a:gd name="adj1" fmla="val 9516695"/>
                  <a:gd name="adj2" fmla="val 113409"/>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5739305" y="5166711"/>
              <a:ext cx="863070" cy="369875"/>
            </a:xfrm>
            <a:prstGeom prst="rect">
              <a:avLst/>
            </a:prstGeom>
          </p:spPr>
          <p:txBody>
            <a:bodyPr wrap="square">
              <a:spAutoFit/>
            </a:bodyPr>
            <a:lstStyle/>
            <a:p>
              <a:pPr algn="ctr"/>
              <a:r>
                <a:rPr lang="zh-CN" altLang="en-US"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迭代</a:t>
              </a:r>
            </a:p>
          </p:txBody>
        </p:sp>
      </p:grpSp>
      <p:pic>
        <p:nvPicPr>
          <p:cNvPr id="30" name="缩减版本">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351" y="4410993"/>
            <a:ext cx="3335477" cy="1869701"/>
          </a:xfrm>
          <a:prstGeom prst="rect">
            <a:avLst/>
          </a:prstGeom>
        </p:spPr>
      </p:pic>
      <p:sp>
        <p:nvSpPr>
          <p:cNvPr id="31" name="TextBox 3"/>
          <p:cNvSpPr txBox="1"/>
          <p:nvPr/>
        </p:nvSpPr>
        <p:spPr>
          <a:xfrm>
            <a:off x="4886806" y="5891998"/>
            <a:ext cx="3937451" cy="507831"/>
          </a:xfrm>
          <a:prstGeom prst="rect">
            <a:avLst/>
          </a:prstGeom>
          <a:noFill/>
        </p:spPr>
        <p:txBody>
          <a:bodyPr wrap="square" rtlCol="0">
            <a:spAutoFit/>
          </a:bodyPr>
          <a:lstStyle/>
          <a:p>
            <a:pPr>
              <a:lnSpc>
                <a:spcPct val="150000"/>
              </a:lnSpc>
            </a:pPr>
            <a:r>
              <a:rPr lang="zh-CN" altLang="en-US" b="1" dirty="0">
                <a:solidFill>
                  <a:srgbClr val="000000"/>
                </a:solidFill>
                <a:latin typeface="黑体" panose="02010609060101010101" pitchFamily="49" charset="-122"/>
                <a:ea typeface="黑体" panose="02010609060101010101" pitchFamily="49" charset="-122"/>
              </a:rPr>
              <a:t>提出基于马尔科夫随机场的图割算法</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32" name="文本框 31"/>
          <p:cNvSpPr txBox="1"/>
          <p:nvPr/>
        </p:nvSpPr>
        <p:spPr>
          <a:xfrm>
            <a:off x="466067" y="3984880"/>
            <a:ext cx="1887903" cy="338554"/>
          </a:xfrm>
          <a:prstGeom prst="rect">
            <a:avLst/>
          </a:prstGeom>
          <a:noFill/>
        </p:spPr>
        <p:txBody>
          <a:bodyPr wrap="square" rtlCol="0">
            <a:spAutoFit/>
          </a:bodyPr>
          <a:lstStyle/>
          <a:p>
            <a:pPr algn="ctr"/>
            <a:r>
              <a:rPr lang="zh-CN" altLang="en-US" sz="1600" b="1" dirty="0">
                <a:solidFill>
                  <a:srgbClr val="000000"/>
                </a:solidFill>
                <a:latin typeface="黑体" panose="02010609060101010101" pitchFamily="49" charset="-122"/>
                <a:ea typeface="黑体" panose="02010609060101010101" pitchFamily="49" charset="-122"/>
              </a:rPr>
              <a:t>原始图像</a:t>
            </a:r>
          </a:p>
        </p:txBody>
      </p:sp>
      <p:sp>
        <p:nvSpPr>
          <p:cNvPr id="33" name="文本框 32"/>
          <p:cNvSpPr txBox="1"/>
          <p:nvPr/>
        </p:nvSpPr>
        <p:spPr>
          <a:xfrm>
            <a:off x="2676436" y="3984880"/>
            <a:ext cx="1887903" cy="338554"/>
          </a:xfrm>
          <a:prstGeom prst="rect">
            <a:avLst/>
          </a:prstGeom>
          <a:noFill/>
        </p:spPr>
        <p:txBody>
          <a:bodyPr wrap="square" rtlCol="0">
            <a:spAutoFit/>
          </a:bodyPr>
          <a:lstStyle/>
          <a:p>
            <a:pPr algn="ctr"/>
            <a:r>
              <a:rPr lang="zh-CN" altLang="en-US" sz="1600" b="1" dirty="0">
                <a:solidFill>
                  <a:srgbClr val="000000"/>
                </a:solidFill>
                <a:latin typeface="黑体" panose="02010609060101010101" pitchFamily="49" charset="-122"/>
                <a:ea typeface="黑体" panose="02010609060101010101" pitchFamily="49" charset="-122"/>
              </a:rPr>
              <a:t>分割结果</a:t>
            </a:r>
          </a:p>
        </p:txBody>
      </p:sp>
      <p:sp>
        <p:nvSpPr>
          <p:cNvPr id="34" name="文本框 33"/>
          <p:cNvSpPr txBox="1"/>
          <p:nvPr/>
        </p:nvSpPr>
        <p:spPr>
          <a:xfrm>
            <a:off x="1148146" y="6334866"/>
            <a:ext cx="2648267" cy="338554"/>
          </a:xfrm>
          <a:prstGeom prst="rect">
            <a:avLst/>
          </a:prstGeom>
          <a:noFill/>
        </p:spPr>
        <p:txBody>
          <a:bodyPr wrap="square" rtlCol="0">
            <a:spAutoFit/>
          </a:bodyPr>
          <a:lstStyle/>
          <a:p>
            <a:pPr algn="ctr"/>
            <a:r>
              <a:rPr lang="zh-CN" altLang="en-US" sz="1600" b="1" dirty="0">
                <a:solidFill>
                  <a:srgbClr val="000000"/>
                </a:solidFill>
                <a:latin typeface="黑体" panose="02010609060101010101" pitchFamily="49" charset="-122"/>
                <a:ea typeface="黑体" panose="02010609060101010101" pitchFamily="49" charset="-122"/>
              </a:rPr>
              <a:t>完成纯铁晶粒图像分割软件</a:t>
            </a:r>
          </a:p>
        </p:txBody>
      </p:sp>
      <p:sp>
        <p:nvSpPr>
          <p:cNvPr id="29"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24527685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0"/>
                                        </p:tgtEl>
                                      </p:cBhvr>
                                    </p:cmd>
                                  </p:childTnLst>
                                </p:cTn>
                              </p:par>
                            </p:childTnLst>
                          </p:cTn>
                        </p:par>
                      </p:childTnLst>
                    </p:cTn>
                  </p:par>
                </p:childTnLst>
              </p:cTn>
              <p:nextCondLst>
                <p:cond evt="onClick" delay="0">
                  <p:tgtEl>
                    <p:spTgt spid="30"/>
                  </p:tgtEl>
                </p:cond>
              </p:nextCondLst>
            </p:seq>
            <p:video>
              <p:cMediaNode vol="80000">
                <p:cTn id="7" repeatCount="indefinite" fill="hold" display="0">
                  <p:stCondLst>
                    <p:cond delay="indefinite"/>
                  </p:stCondLst>
                </p:cTn>
                <p:tgtEl>
                  <p:spTgt spid="3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xmlns="" id="{CA4BBEB4-A806-450D-9DA7-1FAFD242D4D7}"/>
              </a:ext>
            </a:extLst>
          </p:cNvPr>
          <p:cNvSpPr>
            <a:spLocks noChangeArrowheads="1"/>
          </p:cNvSpPr>
          <p:nvPr/>
        </p:nvSpPr>
        <p:spPr bwMode="auto">
          <a:xfrm>
            <a:off x="193688" y="244489"/>
            <a:ext cx="4791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None/>
              <a:defRPr/>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汇报内容</a:t>
            </a:r>
          </a:p>
        </p:txBody>
      </p:sp>
      <p:sp>
        <p:nvSpPr>
          <p:cNvPr id="16" name="文本框 13">
            <a:extLst>
              <a:ext uri="{FF2B5EF4-FFF2-40B4-BE49-F238E27FC236}">
                <a16:creationId xmlns:a16="http://schemas.microsoft.com/office/drawing/2014/main" xmlns="" id="{1AFACEF2-4BD0-4FA1-8300-4804D6D11229}"/>
              </a:ext>
            </a:extLst>
          </p:cNvPr>
          <p:cNvSpPr txBox="1">
            <a:spLocks noChangeArrowheads="1"/>
          </p:cNvSpPr>
          <p:nvPr/>
        </p:nvSpPr>
        <p:spPr bwMode="auto">
          <a:xfrm>
            <a:off x="503239" y="1637356"/>
            <a:ext cx="10287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spcBef>
                <a:spcPct val="0"/>
              </a:spcBef>
              <a:spcAft>
                <a:spcPct val="0"/>
              </a:spcAft>
              <a:buNone/>
              <a:defRPr/>
            </a:pPr>
            <a:r>
              <a:rPr lang="zh-CN" altLang="en-US" sz="3600" b="1" dirty="0">
                <a:solidFill>
                  <a:srgbClr val="000000"/>
                </a:solidFill>
                <a:latin typeface="微软雅黑" panose="020B0503020204020204" pitchFamily="34" charset="-122"/>
                <a:ea typeface="微软雅黑" panose="020B0503020204020204" pitchFamily="34" charset="-122"/>
              </a:rPr>
              <a:t>目</a:t>
            </a:r>
            <a:endParaRPr lang="en-US" altLang="zh-CN" sz="3600" b="1" dirty="0">
              <a:solidFill>
                <a:srgbClr val="000000"/>
              </a:solidFill>
              <a:latin typeface="微软雅黑" panose="020B0503020204020204" pitchFamily="34" charset="-122"/>
              <a:ea typeface="微软雅黑" panose="020B0503020204020204" pitchFamily="34" charset="-122"/>
            </a:endParaRPr>
          </a:p>
          <a:p>
            <a:pPr fontAlgn="base">
              <a:spcBef>
                <a:spcPct val="0"/>
              </a:spcBef>
              <a:spcAft>
                <a:spcPct val="0"/>
              </a:spcAft>
              <a:buNone/>
              <a:defRPr/>
            </a:pPr>
            <a:r>
              <a:rPr lang="zh-CN" altLang="en-US" sz="3600" b="1" dirty="0">
                <a:solidFill>
                  <a:srgbClr val="000000"/>
                </a:solidFill>
                <a:latin typeface="微软雅黑" panose="020B0503020204020204" pitchFamily="34" charset="-122"/>
                <a:ea typeface="微软雅黑" panose="020B0503020204020204" pitchFamily="34" charset="-122"/>
              </a:rPr>
              <a:t>录</a:t>
            </a:r>
          </a:p>
        </p:txBody>
      </p:sp>
      <p:cxnSp>
        <p:nvCxnSpPr>
          <p:cNvPr id="17" name="直接连接符 16">
            <a:extLst>
              <a:ext uri="{FF2B5EF4-FFF2-40B4-BE49-F238E27FC236}">
                <a16:creationId xmlns:a16="http://schemas.microsoft.com/office/drawing/2014/main" xmlns="" id="{7F7488EA-C2D3-4D5E-B733-38526F7D73D1}"/>
              </a:ext>
            </a:extLst>
          </p:cNvPr>
          <p:cNvCxnSpPr/>
          <p:nvPr/>
        </p:nvCxnSpPr>
        <p:spPr>
          <a:xfrm>
            <a:off x="1544955" y="1922737"/>
            <a:ext cx="0" cy="4123691"/>
          </a:xfrm>
          <a:prstGeom prst="line">
            <a:avLst/>
          </a:prstGeom>
          <a:ln w="31750">
            <a:solidFill>
              <a:srgbClr val="A50021"/>
            </a:solidFill>
          </a:ln>
        </p:spPr>
        <p:style>
          <a:lnRef idx="1">
            <a:schemeClr val="accent1"/>
          </a:lnRef>
          <a:fillRef idx="0">
            <a:schemeClr val="accent1"/>
          </a:fillRef>
          <a:effectRef idx="0">
            <a:schemeClr val="accent1"/>
          </a:effectRef>
          <a:fontRef idx="minor">
            <a:schemeClr val="tx1"/>
          </a:fontRef>
        </p:style>
      </p:cxnSp>
      <p:sp>
        <p:nvSpPr>
          <p:cNvPr id="23" name="内容占位符 2">
            <a:extLst>
              <a:ext uri="{FF2B5EF4-FFF2-40B4-BE49-F238E27FC236}">
                <a16:creationId xmlns:a16="http://schemas.microsoft.com/office/drawing/2014/main" xmlns="" id="{15AC7C4C-616D-4094-9389-4C5F24F18B5D}"/>
              </a:ext>
            </a:extLst>
          </p:cNvPr>
          <p:cNvSpPr txBox="1">
            <a:spLocks/>
          </p:cNvSpPr>
          <p:nvPr/>
        </p:nvSpPr>
        <p:spPr bwMode="auto">
          <a:xfrm>
            <a:off x="-633089" y="1909698"/>
            <a:ext cx="11235691" cy="368177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3343416" indent="-571486" fontAlgn="base">
              <a:lnSpc>
                <a:spcPts val="5300"/>
              </a:lnSpc>
              <a:spcAft>
                <a:spcPct val="0"/>
              </a:spcAft>
              <a:buFont typeface="+mj-ea"/>
              <a:buAutoNum type="ea1JpnChsDbPeriod"/>
              <a:defRPr/>
            </a:pPr>
            <a:r>
              <a:rPr lang="zh-CN" altLang="en-US" sz="2800" dirty="0">
                <a:solidFill>
                  <a:srgbClr val="000000"/>
                </a:solidFill>
                <a:latin typeface="黑体" panose="02010609060101010101" pitchFamily="49" charset="-122"/>
                <a:ea typeface="黑体" panose="02010609060101010101" pitchFamily="49" charset="-122"/>
              </a:rPr>
              <a:t>项目背景及目标</a:t>
            </a:r>
            <a:endParaRPr lang="en-US" altLang="zh-CN" sz="2800" dirty="0">
              <a:solidFill>
                <a:srgbClr val="000000"/>
              </a:solidFill>
              <a:latin typeface="黑体" panose="02010609060101010101" pitchFamily="49" charset="-122"/>
              <a:ea typeface="黑体" panose="02010609060101010101" pitchFamily="49" charset="-122"/>
            </a:endParaRPr>
          </a:p>
          <a:p>
            <a:pPr marL="3343416" indent="-571486" fontAlgn="base">
              <a:lnSpc>
                <a:spcPts val="5300"/>
              </a:lnSpc>
              <a:spcAft>
                <a:spcPct val="0"/>
              </a:spcAft>
              <a:buFont typeface="+mj-ea"/>
              <a:buAutoNum type="ea1JpnChsDbPeriod"/>
              <a:defRPr/>
            </a:pPr>
            <a:r>
              <a:rPr lang="zh-CN" altLang="en-US" sz="2800" dirty="0">
                <a:solidFill>
                  <a:srgbClr val="000000"/>
                </a:solidFill>
                <a:latin typeface="黑体" panose="02010609060101010101" pitchFamily="49" charset="-122"/>
                <a:ea typeface="黑体" panose="02010609060101010101" pitchFamily="49" charset="-122"/>
              </a:rPr>
              <a:t>系统</a:t>
            </a:r>
            <a:r>
              <a:rPr lang="zh-CN" altLang="en-US" sz="2800" dirty="0">
                <a:solidFill>
                  <a:srgbClr val="000000"/>
                </a:solidFill>
                <a:latin typeface="黑体" panose="02010609060101010101" pitchFamily="49" charset="-122"/>
                <a:ea typeface="黑体" panose="02010609060101010101" pitchFamily="49" charset="-122"/>
              </a:rPr>
              <a:t>架构</a:t>
            </a:r>
            <a:endParaRPr lang="en-US" altLang="zh-CN" sz="2800" dirty="0">
              <a:solidFill>
                <a:srgbClr val="000000"/>
              </a:solidFill>
              <a:latin typeface="黑体" panose="02010609060101010101" pitchFamily="49" charset="-122"/>
              <a:ea typeface="黑体" panose="02010609060101010101" pitchFamily="49" charset="-122"/>
            </a:endParaRPr>
          </a:p>
          <a:p>
            <a:pPr marL="3343416" indent="-571486" fontAlgn="base">
              <a:lnSpc>
                <a:spcPts val="5300"/>
              </a:lnSpc>
              <a:spcAft>
                <a:spcPct val="0"/>
              </a:spcAft>
              <a:buFont typeface="+mj-ea"/>
              <a:buAutoNum type="ea1JpnChsDbPeriod"/>
              <a:defRPr/>
            </a:pPr>
            <a:r>
              <a:rPr lang="zh-CN" altLang="en-US" sz="2800" dirty="0">
                <a:solidFill>
                  <a:srgbClr val="000000"/>
                </a:solidFill>
                <a:latin typeface="黑体" panose="02010609060101010101" pitchFamily="49" charset="-122"/>
                <a:ea typeface="黑体" panose="02010609060101010101" pitchFamily="49" charset="-122"/>
              </a:rPr>
              <a:t>各主题详细介绍</a:t>
            </a:r>
            <a:endParaRPr lang="en-US" altLang="zh-CN" sz="2800" dirty="0">
              <a:solidFill>
                <a:srgbClr val="000000"/>
              </a:solidFill>
              <a:latin typeface="黑体" panose="02010609060101010101" pitchFamily="49" charset="-122"/>
              <a:ea typeface="黑体" panose="02010609060101010101" pitchFamily="49" charset="-122"/>
            </a:endParaRPr>
          </a:p>
        </p:txBody>
      </p:sp>
      <p:grpSp>
        <p:nvGrpSpPr>
          <p:cNvPr id="2" name="组合 1"/>
          <p:cNvGrpSpPr/>
          <p:nvPr/>
        </p:nvGrpSpPr>
        <p:grpSpPr>
          <a:xfrm>
            <a:off x="1967548" y="2618802"/>
            <a:ext cx="6840000" cy="3095211"/>
            <a:chOff x="1967548" y="2946524"/>
            <a:chExt cx="6840000" cy="3095211"/>
          </a:xfrm>
        </p:grpSpPr>
        <p:grpSp>
          <p:nvGrpSpPr>
            <p:cNvPr id="18" name="组合 17">
              <a:extLst>
                <a:ext uri="{FF2B5EF4-FFF2-40B4-BE49-F238E27FC236}">
                  <a16:creationId xmlns:a16="http://schemas.microsoft.com/office/drawing/2014/main" xmlns="" id="{0BBD02F2-3F67-4DC0-93E6-70E4AC124303}"/>
                </a:ext>
              </a:extLst>
            </p:cNvPr>
            <p:cNvGrpSpPr/>
            <p:nvPr/>
          </p:nvGrpSpPr>
          <p:grpSpPr>
            <a:xfrm>
              <a:off x="1967548" y="2946524"/>
              <a:ext cx="6840000" cy="2316510"/>
              <a:chOff x="3491548" y="2668230"/>
              <a:chExt cx="6840000" cy="2316510"/>
            </a:xfrm>
          </p:grpSpPr>
          <p:cxnSp>
            <p:nvCxnSpPr>
              <p:cNvPr id="19" name="直接连接符 18">
                <a:extLst>
                  <a:ext uri="{FF2B5EF4-FFF2-40B4-BE49-F238E27FC236}">
                    <a16:creationId xmlns:a16="http://schemas.microsoft.com/office/drawing/2014/main" xmlns="" id="{2AF34BE6-C244-4260-A2C4-46C041AA7D4E}"/>
                  </a:ext>
                </a:extLst>
              </p:cNvPr>
              <p:cNvCxnSpPr>
                <a:cxnSpLocks/>
              </p:cNvCxnSpPr>
              <p:nvPr/>
            </p:nvCxnSpPr>
            <p:spPr>
              <a:xfrm>
                <a:off x="3491548" y="2668230"/>
                <a:ext cx="6840000"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940F32C9-C521-47D1-963B-0609D338D4DC}"/>
                  </a:ext>
                </a:extLst>
              </p:cNvPr>
              <p:cNvCxnSpPr>
                <a:cxnSpLocks/>
              </p:cNvCxnSpPr>
              <p:nvPr/>
            </p:nvCxnSpPr>
            <p:spPr>
              <a:xfrm>
                <a:off x="3491548" y="3440400"/>
                <a:ext cx="6840000"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72886005-5E96-47DA-A11E-00C3F71975A9}"/>
                  </a:ext>
                </a:extLst>
              </p:cNvPr>
              <p:cNvCxnSpPr>
                <a:cxnSpLocks/>
              </p:cNvCxnSpPr>
              <p:nvPr/>
            </p:nvCxnSpPr>
            <p:spPr>
              <a:xfrm>
                <a:off x="3491548" y="4212570"/>
                <a:ext cx="6840000"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3A3D670C-641F-42C2-BB33-19FDA8E1149A}"/>
                  </a:ext>
                </a:extLst>
              </p:cNvPr>
              <p:cNvCxnSpPr>
                <a:cxnSpLocks/>
              </p:cNvCxnSpPr>
              <p:nvPr/>
            </p:nvCxnSpPr>
            <p:spPr>
              <a:xfrm>
                <a:off x="3491548" y="4984740"/>
                <a:ext cx="6840000"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11" name="直接连接符 10">
              <a:extLst>
                <a:ext uri="{FF2B5EF4-FFF2-40B4-BE49-F238E27FC236}">
                  <a16:creationId xmlns:a16="http://schemas.microsoft.com/office/drawing/2014/main" xmlns="" id="{3A3D670C-641F-42C2-BB33-19FDA8E1149A}"/>
                </a:ext>
              </a:extLst>
            </p:cNvPr>
            <p:cNvCxnSpPr>
              <a:cxnSpLocks/>
            </p:cNvCxnSpPr>
            <p:nvPr/>
          </p:nvCxnSpPr>
          <p:spPr>
            <a:xfrm>
              <a:off x="1967548" y="6041735"/>
              <a:ext cx="6840000"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792706" y="4391535"/>
            <a:ext cx="7194884" cy="1900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1136333"/>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20</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46" y="1243990"/>
            <a:ext cx="4582275"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材料显微组织高精度图像高效处理技术</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6" name="矩形 5">
            <a:extLst>
              <a:ext uri="{FF2B5EF4-FFF2-40B4-BE49-F238E27FC236}">
                <a16:creationId xmlns:a16="http://schemas.microsoft.com/office/drawing/2014/main" xmlns="" id="{1C066DC0-BC04-4340-8247-483BC7375016}"/>
              </a:ext>
            </a:extLst>
          </p:cNvPr>
          <p:cNvSpPr/>
          <p:nvPr/>
        </p:nvSpPr>
        <p:spPr>
          <a:xfrm>
            <a:off x="413251" y="1646755"/>
            <a:ext cx="3090911"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3</a:t>
            </a:r>
            <a:r>
              <a:rPr lang="zh-CN" altLang="en-US" b="1" dirty="0">
                <a:solidFill>
                  <a:srgbClr val="C00000"/>
                </a:solidFill>
                <a:latin typeface="黑体" panose="02010609060101010101" pitchFamily="49" charset="-122"/>
                <a:ea typeface="黑体" panose="02010609060101010101" pitchFamily="49" charset="-122"/>
              </a:rPr>
              <a:t>）材料图像分析与检索：</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29" name="矩形 28">
            <a:extLst>
              <a:ext uri="{FF2B5EF4-FFF2-40B4-BE49-F238E27FC236}">
                <a16:creationId xmlns:a16="http://schemas.microsoft.com/office/drawing/2014/main" xmlns="" id="{1C066DC0-BC04-4340-8247-483BC7375016}"/>
              </a:ext>
            </a:extLst>
          </p:cNvPr>
          <p:cNvSpPr/>
          <p:nvPr/>
        </p:nvSpPr>
        <p:spPr>
          <a:xfrm>
            <a:off x="2058819" y="3473705"/>
            <a:ext cx="5093061" cy="553998"/>
          </a:xfrm>
          <a:prstGeom prst="rect">
            <a:avLst/>
          </a:prstGeom>
        </p:spPr>
        <p:txBody>
          <a:bodyPr wrap="none">
            <a:spAutoFit/>
          </a:bodyPr>
          <a:lstStyle/>
          <a:p>
            <a:pPr>
              <a:lnSpc>
                <a:spcPct val="150000"/>
              </a:lnSpc>
            </a:pPr>
            <a:r>
              <a:rPr lang="zh-CN" altLang="en-US" sz="2000" b="1" dirty="0">
                <a:solidFill>
                  <a:srgbClr val="000000"/>
                </a:solidFill>
                <a:latin typeface="黑体" panose="02010609060101010101" pitchFamily="49" charset="-122"/>
                <a:ea typeface="黑体" panose="02010609060101010101" pitchFamily="49" charset="-122"/>
              </a:rPr>
              <a:t>请丁广太老师用</a:t>
            </a:r>
            <a:r>
              <a:rPr lang="en-US" altLang="zh-CN" sz="2000" b="1" dirty="0">
                <a:solidFill>
                  <a:srgbClr val="000000"/>
                </a:solidFill>
                <a:latin typeface="黑体" panose="02010609060101010101" pitchFamily="49" charset="-122"/>
                <a:ea typeface="黑体" panose="02010609060101010101" pitchFamily="49" charset="-122"/>
              </a:rPr>
              <a:t>1-2</a:t>
            </a:r>
            <a:r>
              <a:rPr lang="zh-CN" altLang="en-US" sz="2000" b="1" dirty="0">
                <a:solidFill>
                  <a:srgbClr val="000000"/>
                </a:solidFill>
                <a:latin typeface="黑体" panose="02010609060101010101" pitchFamily="49" charset="-122"/>
                <a:ea typeface="黑体" panose="02010609060101010101" pitchFamily="49" charset="-122"/>
              </a:rPr>
              <a:t>页</a:t>
            </a:r>
            <a:r>
              <a:rPr lang="en-US" altLang="zh-CN" sz="2000" b="1" dirty="0">
                <a:solidFill>
                  <a:srgbClr val="000000"/>
                </a:solidFill>
                <a:latin typeface="黑体" panose="02010609060101010101" pitchFamily="49" charset="-122"/>
                <a:ea typeface="黑体" panose="02010609060101010101" pitchFamily="49" charset="-122"/>
              </a:rPr>
              <a:t>PPT</a:t>
            </a:r>
            <a:r>
              <a:rPr lang="zh-CN" altLang="en-US" sz="2000" b="1" dirty="0">
                <a:solidFill>
                  <a:srgbClr val="000000"/>
                </a:solidFill>
                <a:latin typeface="黑体" panose="02010609060101010101" pitchFamily="49" charset="-122"/>
                <a:ea typeface="黑体" panose="02010609060101010101" pitchFamily="49" charset="-122"/>
              </a:rPr>
              <a:t>叙述此项研究成果</a:t>
            </a:r>
            <a:endParaRPr lang="en-US" altLang="zh-CN" sz="2000" b="1" dirty="0">
              <a:solidFill>
                <a:srgbClr val="000000"/>
              </a:solidFill>
              <a:latin typeface="黑体" panose="02010609060101010101" pitchFamily="49" charset="-122"/>
              <a:ea typeface="黑体" panose="02010609060101010101" pitchFamily="49" charset="-122"/>
            </a:endParaRPr>
          </a:p>
        </p:txBody>
      </p:sp>
      <p:sp>
        <p:nvSpPr>
          <p:cNvPr id="7"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207501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21</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46" y="1243989"/>
            <a:ext cx="4582275"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衍射数据高效批量分析</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6" name="矩形 5">
            <a:extLst>
              <a:ext uri="{FF2B5EF4-FFF2-40B4-BE49-F238E27FC236}">
                <a16:creationId xmlns:a16="http://schemas.microsoft.com/office/drawing/2014/main" xmlns="" id="{1C066DC0-BC04-4340-8247-483BC7375016}"/>
              </a:ext>
            </a:extLst>
          </p:cNvPr>
          <p:cNvSpPr/>
          <p:nvPr/>
        </p:nvSpPr>
        <p:spPr>
          <a:xfrm>
            <a:off x="413239" y="1646755"/>
            <a:ext cx="3672800"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1</a:t>
            </a: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X</a:t>
            </a:r>
            <a:r>
              <a:rPr lang="zh-CN" altLang="en-US" b="1" dirty="0">
                <a:solidFill>
                  <a:srgbClr val="C00000"/>
                </a:solidFill>
                <a:latin typeface="黑体" panose="02010609060101010101" pitchFamily="49" charset="-122"/>
                <a:ea typeface="黑体" panose="02010609060101010101" pitchFamily="49" charset="-122"/>
              </a:rPr>
              <a:t>射线衍射数据高效批量分析</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29" name="矩形 28">
            <a:extLst>
              <a:ext uri="{FF2B5EF4-FFF2-40B4-BE49-F238E27FC236}">
                <a16:creationId xmlns:a16="http://schemas.microsoft.com/office/drawing/2014/main" xmlns="" id="{1C066DC0-BC04-4340-8247-483BC7375016}"/>
              </a:ext>
            </a:extLst>
          </p:cNvPr>
          <p:cNvSpPr/>
          <p:nvPr/>
        </p:nvSpPr>
        <p:spPr>
          <a:xfrm>
            <a:off x="2058819" y="3473705"/>
            <a:ext cx="5093061" cy="553998"/>
          </a:xfrm>
          <a:prstGeom prst="rect">
            <a:avLst/>
          </a:prstGeom>
        </p:spPr>
        <p:txBody>
          <a:bodyPr wrap="none">
            <a:spAutoFit/>
          </a:bodyPr>
          <a:lstStyle/>
          <a:p>
            <a:pPr>
              <a:lnSpc>
                <a:spcPct val="150000"/>
              </a:lnSpc>
            </a:pPr>
            <a:r>
              <a:rPr lang="zh-CN" altLang="en-US" sz="2000" b="1" dirty="0">
                <a:solidFill>
                  <a:srgbClr val="000000"/>
                </a:solidFill>
                <a:latin typeface="黑体" panose="02010609060101010101" pitchFamily="49" charset="-122"/>
                <a:ea typeface="黑体" panose="02010609060101010101" pitchFamily="49" charset="-122"/>
              </a:rPr>
              <a:t>请李静波老师用</a:t>
            </a:r>
            <a:r>
              <a:rPr lang="en-US" altLang="zh-CN" sz="2000" b="1" dirty="0">
                <a:solidFill>
                  <a:srgbClr val="000000"/>
                </a:solidFill>
                <a:latin typeface="黑体" panose="02010609060101010101" pitchFamily="49" charset="-122"/>
                <a:ea typeface="黑体" panose="02010609060101010101" pitchFamily="49" charset="-122"/>
              </a:rPr>
              <a:t>1-2</a:t>
            </a:r>
            <a:r>
              <a:rPr lang="zh-CN" altLang="en-US" sz="2000" b="1" dirty="0">
                <a:solidFill>
                  <a:srgbClr val="000000"/>
                </a:solidFill>
                <a:latin typeface="黑体" panose="02010609060101010101" pitchFamily="49" charset="-122"/>
                <a:ea typeface="黑体" panose="02010609060101010101" pitchFamily="49" charset="-122"/>
              </a:rPr>
              <a:t>页</a:t>
            </a:r>
            <a:r>
              <a:rPr lang="en-US" altLang="zh-CN" sz="2000" b="1" dirty="0">
                <a:solidFill>
                  <a:srgbClr val="000000"/>
                </a:solidFill>
                <a:latin typeface="黑体" panose="02010609060101010101" pitchFamily="49" charset="-122"/>
                <a:ea typeface="黑体" panose="02010609060101010101" pitchFamily="49" charset="-122"/>
              </a:rPr>
              <a:t>PPT</a:t>
            </a:r>
            <a:r>
              <a:rPr lang="zh-CN" altLang="en-US" sz="2000" b="1" dirty="0">
                <a:solidFill>
                  <a:srgbClr val="000000"/>
                </a:solidFill>
                <a:latin typeface="黑体" panose="02010609060101010101" pitchFamily="49" charset="-122"/>
                <a:ea typeface="黑体" panose="02010609060101010101" pitchFamily="49" charset="-122"/>
              </a:rPr>
              <a:t>叙述此项研究成果</a:t>
            </a:r>
            <a:endParaRPr lang="en-US" altLang="zh-CN" sz="2000" b="1" dirty="0">
              <a:solidFill>
                <a:srgbClr val="000000"/>
              </a:solidFill>
              <a:latin typeface="黑体" panose="02010609060101010101" pitchFamily="49" charset="-122"/>
              <a:ea typeface="黑体" panose="02010609060101010101" pitchFamily="49" charset="-122"/>
            </a:endParaRPr>
          </a:p>
        </p:txBody>
      </p:sp>
      <p:sp>
        <p:nvSpPr>
          <p:cNvPr id="8"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604338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22</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46" y="1243989"/>
            <a:ext cx="4582275"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衍射数据高效批量分析</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6" name="矩形 5">
            <a:extLst>
              <a:ext uri="{FF2B5EF4-FFF2-40B4-BE49-F238E27FC236}">
                <a16:creationId xmlns:a16="http://schemas.microsoft.com/office/drawing/2014/main" xmlns="" id="{1C066DC0-BC04-4340-8247-483BC7375016}"/>
              </a:ext>
            </a:extLst>
          </p:cNvPr>
          <p:cNvSpPr/>
          <p:nvPr/>
        </p:nvSpPr>
        <p:spPr>
          <a:xfrm>
            <a:off x="413239" y="1646755"/>
            <a:ext cx="4020652"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2</a:t>
            </a:r>
            <a:r>
              <a:rPr lang="zh-CN" altLang="en-US" b="1" dirty="0">
                <a:solidFill>
                  <a:srgbClr val="C00000"/>
                </a:solidFill>
                <a:latin typeface="黑体" panose="02010609060101010101" pitchFamily="49" charset="-122"/>
                <a:ea typeface="黑体" panose="02010609060101010101" pitchFamily="49" charset="-122"/>
              </a:rPr>
              <a:t>）高通量同步辐射衍射数据处理：</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29" name="矩形 28">
            <a:extLst>
              <a:ext uri="{FF2B5EF4-FFF2-40B4-BE49-F238E27FC236}">
                <a16:creationId xmlns:a16="http://schemas.microsoft.com/office/drawing/2014/main" xmlns="" id="{1C066DC0-BC04-4340-8247-483BC7375016}"/>
              </a:ext>
            </a:extLst>
          </p:cNvPr>
          <p:cNvSpPr/>
          <p:nvPr/>
        </p:nvSpPr>
        <p:spPr>
          <a:xfrm>
            <a:off x="2058807" y="3473705"/>
            <a:ext cx="4834978" cy="553998"/>
          </a:xfrm>
          <a:prstGeom prst="rect">
            <a:avLst/>
          </a:prstGeom>
        </p:spPr>
        <p:txBody>
          <a:bodyPr wrap="none">
            <a:spAutoFit/>
          </a:bodyPr>
          <a:lstStyle/>
          <a:p>
            <a:pPr>
              <a:lnSpc>
                <a:spcPct val="150000"/>
              </a:lnSpc>
            </a:pPr>
            <a:r>
              <a:rPr lang="zh-CN" altLang="en-US" sz="2000" b="1" dirty="0">
                <a:solidFill>
                  <a:srgbClr val="000000"/>
                </a:solidFill>
                <a:latin typeface="黑体" panose="02010609060101010101" pitchFamily="49" charset="-122"/>
                <a:ea typeface="黑体" panose="02010609060101010101" pitchFamily="49" charset="-122"/>
              </a:rPr>
              <a:t>请叶兵老师用</a:t>
            </a:r>
            <a:r>
              <a:rPr lang="en-US" altLang="zh-CN" sz="2000" b="1" dirty="0">
                <a:solidFill>
                  <a:srgbClr val="000000"/>
                </a:solidFill>
                <a:latin typeface="黑体" panose="02010609060101010101" pitchFamily="49" charset="-122"/>
                <a:ea typeface="黑体" panose="02010609060101010101" pitchFamily="49" charset="-122"/>
              </a:rPr>
              <a:t>1-2</a:t>
            </a:r>
            <a:r>
              <a:rPr lang="zh-CN" altLang="en-US" sz="2000" b="1" dirty="0">
                <a:solidFill>
                  <a:srgbClr val="000000"/>
                </a:solidFill>
                <a:latin typeface="黑体" panose="02010609060101010101" pitchFamily="49" charset="-122"/>
                <a:ea typeface="黑体" panose="02010609060101010101" pitchFamily="49" charset="-122"/>
              </a:rPr>
              <a:t>页</a:t>
            </a:r>
            <a:r>
              <a:rPr lang="en-US" altLang="zh-CN" sz="2000" b="1" dirty="0">
                <a:solidFill>
                  <a:srgbClr val="000000"/>
                </a:solidFill>
                <a:latin typeface="黑体" panose="02010609060101010101" pitchFamily="49" charset="-122"/>
                <a:ea typeface="黑体" panose="02010609060101010101" pitchFamily="49" charset="-122"/>
              </a:rPr>
              <a:t>PPT</a:t>
            </a:r>
            <a:r>
              <a:rPr lang="zh-CN" altLang="en-US" sz="2000" b="1" dirty="0">
                <a:solidFill>
                  <a:srgbClr val="000000"/>
                </a:solidFill>
                <a:latin typeface="黑体" panose="02010609060101010101" pitchFamily="49" charset="-122"/>
                <a:ea typeface="黑体" panose="02010609060101010101" pitchFamily="49" charset="-122"/>
              </a:rPr>
              <a:t>叙述此项研究成果</a:t>
            </a:r>
            <a:endParaRPr lang="en-US" altLang="zh-CN" sz="2000" b="1" dirty="0">
              <a:solidFill>
                <a:srgbClr val="000000"/>
              </a:solidFill>
              <a:latin typeface="黑体" panose="02010609060101010101" pitchFamily="49" charset="-122"/>
              <a:ea typeface="黑体" panose="02010609060101010101" pitchFamily="49" charset="-122"/>
            </a:endParaRPr>
          </a:p>
        </p:txBody>
      </p:sp>
      <p:sp>
        <p:nvSpPr>
          <p:cNvPr id="8"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4012830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23</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46" y="1243990"/>
            <a:ext cx="4582275"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材料科学环境腐蚀数据共享与服务体系</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29" name="矩形 28">
            <a:extLst>
              <a:ext uri="{FF2B5EF4-FFF2-40B4-BE49-F238E27FC236}">
                <a16:creationId xmlns:a16="http://schemas.microsoft.com/office/drawing/2014/main" xmlns="" id="{1C066DC0-BC04-4340-8247-483BC7375016}"/>
              </a:ext>
            </a:extLst>
          </p:cNvPr>
          <p:cNvSpPr/>
          <p:nvPr/>
        </p:nvSpPr>
        <p:spPr>
          <a:xfrm>
            <a:off x="2058819" y="3473705"/>
            <a:ext cx="5093061" cy="553998"/>
          </a:xfrm>
          <a:prstGeom prst="rect">
            <a:avLst/>
          </a:prstGeom>
        </p:spPr>
        <p:txBody>
          <a:bodyPr wrap="none">
            <a:spAutoFit/>
          </a:bodyPr>
          <a:lstStyle/>
          <a:p>
            <a:pPr>
              <a:lnSpc>
                <a:spcPct val="150000"/>
              </a:lnSpc>
            </a:pPr>
            <a:r>
              <a:rPr lang="zh-CN" altLang="en-US" sz="2000" b="1" dirty="0">
                <a:solidFill>
                  <a:srgbClr val="000000"/>
                </a:solidFill>
                <a:latin typeface="黑体" panose="02010609060101010101" pitchFamily="49" charset="-122"/>
                <a:ea typeface="黑体" panose="02010609060101010101" pitchFamily="49" charset="-122"/>
              </a:rPr>
              <a:t>请裴梓博博士用</a:t>
            </a:r>
            <a:r>
              <a:rPr lang="en-US" altLang="zh-CN" sz="2000" b="1" dirty="0">
                <a:solidFill>
                  <a:srgbClr val="000000"/>
                </a:solidFill>
                <a:latin typeface="黑体" panose="02010609060101010101" pitchFamily="49" charset="-122"/>
                <a:ea typeface="黑体" panose="02010609060101010101" pitchFamily="49" charset="-122"/>
              </a:rPr>
              <a:t>1-2</a:t>
            </a:r>
            <a:r>
              <a:rPr lang="zh-CN" altLang="en-US" sz="2000" b="1" dirty="0">
                <a:solidFill>
                  <a:srgbClr val="000000"/>
                </a:solidFill>
                <a:latin typeface="黑体" panose="02010609060101010101" pitchFamily="49" charset="-122"/>
                <a:ea typeface="黑体" panose="02010609060101010101" pitchFamily="49" charset="-122"/>
              </a:rPr>
              <a:t>页</a:t>
            </a:r>
            <a:r>
              <a:rPr lang="en-US" altLang="zh-CN" sz="2000" b="1" dirty="0">
                <a:solidFill>
                  <a:srgbClr val="000000"/>
                </a:solidFill>
                <a:latin typeface="黑体" panose="02010609060101010101" pitchFamily="49" charset="-122"/>
                <a:ea typeface="黑体" panose="02010609060101010101" pitchFamily="49" charset="-122"/>
              </a:rPr>
              <a:t>PPT</a:t>
            </a:r>
            <a:r>
              <a:rPr lang="zh-CN" altLang="en-US" sz="2000" b="1" dirty="0">
                <a:solidFill>
                  <a:srgbClr val="000000"/>
                </a:solidFill>
                <a:latin typeface="黑体" panose="02010609060101010101" pitchFamily="49" charset="-122"/>
                <a:ea typeface="黑体" panose="02010609060101010101" pitchFamily="49" charset="-122"/>
              </a:rPr>
              <a:t>叙述此项研究成果</a:t>
            </a:r>
            <a:endParaRPr lang="en-US" altLang="zh-CN" sz="2000" b="1" dirty="0">
              <a:solidFill>
                <a:srgbClr val="000000"/>
              </a:solidFill>
              <a:latin typeface="黑体" panose="02010609060101010101" pitchFamily="49" charset="-122"/>
              <a:ea typeface="黑体" panose="02010609060101010101" pitchFamily="49" charset="-122"/>
            </a:endParaRPr>
          </a:p>
        </p:txBody>
      </p:sp>
      <p:sp>
        <p:nvSpPr>
          <p:cNvPr id="6"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796446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xmlns="" id="{DC1D8B7C-180B-4C52-9476-10EA8C8E89AB}"/>
              </a:ext>
            </a:extLst>
          </p:cNvPr>
          <p:cNvSpPr/>
          <p:nvPr/>
        </p:nvSpPr>
        <p:spPr>
          <a:xfrm>
            <a:off x="2088694" y="2353022"/>
            <a:ext cx="4947385" cy="1103011"/>
          </a:xfrm>
          <a:prstGeom prst="rect">
            <a:avLst/>
          </a:prstGeom>
          <a:solidFill>
            <a:schemeClr val="bg1">
              <a:lumMod val="85000"/>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24</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46" y="1243990"/>
            <a:ext cx="4582275"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高通量实验数据标准化采集和异构数据融合</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8" name="矩形 7">
            <a:extLst>
              <a:ext uri="{FF2B5EF4-FFF2-40B4-BE49-F238E27FC236}">
                <a16:creationId xmlns:a16="http://schemas.microsoft.com/office/drawing/2014/main" xmlns="" id="{1C066DC0-BC04-4340-8247-483BC7375016}"/>
              </a:ext>
            </a:extLst>
          </p:cNvPr>
          <p:cNvSpPr/>
          <p:nvPr/>
        </p:nvSpPr>
        <p:spPr>
          <a:xfrm>
            <a:off x="413239" y="1646755"/>
            <a:ext cx="3323346"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1</a:t>
            </a:r>
            <a:r>
              <a:rPr lang="zh-CN" altLang="en-US" b="1" dirty="0">
                <a:solidFill>
                  <a:srgbClr val="C00000"/>
                </a:solidFill>
                <a:latin typeface="黑体" panose="02010609060101010101" pitchFamily="49" charset="-122"/>
                <a:ea typeface="黑体" panose="02010609060101010101" pitchFamily="49" charset="-122"/>
              </a:rPr>
              <a:t>）材料学科论文知识提取：</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9" name="Rectangle 2"/>
          <p:cNvSpPr>
            <a:spLocks noChangeArrowheads="1"/>
          </p:cNvSpPr>
          <p:nvPr/>
        </p:nvSpPr>
        <p:spPr bwMode="auto">
          <a:xfrm>
            <a:off x="229443" y="251632"/>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7" name="TextBox 4">
            <a:extLst>
              <a:ext uri="{FF2B5EF4-FFF2-40B4-BE49-F238E27FC236}">
                <a16:creationId xmlns:a16="http://schemas.microsoft.com/office/drawing/2014/main" xmlns="" id="{23470784-7B07-4A81-8DD7-4A1765027CF5}"/>
              </a:ext>
            </a:extLst>
          </p:cNvPr>
          <p:cNvSpPr txBox="1"/>
          <p:nvPr/>
        </p:nvSpPr>
        <p:spPr>
          <a:xfrm>
            <a:off x="712963" y="2719850"/>
            <a:ext cx="1128584" cy="369332"/>
          </a:xfrm>
          <a:prstGeom prst="rect">
            <a:avLst/>
          </a:prstGeom>
          <a:noFill/>
          <a:ln w="25400">
            <a:solidFill>
              <a:schemeClr val="tx1"/>
            </a:solidFill>
            <a:prstDash val="sysDash"/>
          </a:ln>
        </p:spPr>
        <p:txBody>
          <a:bodyPr wrap="square" rtlCol="0">
            <a:spAutoFit/>
          </a:bodyPr>
          <a:lstStyle/>
          <a:p>
            <a:r>
              <a:rPr lang="zh-CN" altLang="en-US" b="1" dirty="0">
                <a:solidFill>
                  <a:srgbClr val="0000CC"/>
                </a:solidFill>
              </a:rPr>
              <a:t>文献获取</a:t>
            </a:r>
            <a:endParaRPr lang="en-US" b="1" dirty="0">
              <a:solidFill>
                <a:srgbClr val="0000CC"/>
              </a:solidFill>
            </a:endParaRPr>
          </a:p>
        </p:txBody>
      </p:sp>
      <p:sp>
        <p:nvSpPr>
          <p:cNvPr id="10" name="TextBox 6">
            <a:extLst>
              <a:ext uri="{FF2B5EF4-FFF2-40B4-BE49-F238E27FC236}">
                <a16:creationId xmlns:a16="http://schemas.microsoft.com/office/drawing/2014/main" xmlns="" id="{B4FD24E2-3A88-447C-8033-A7A42AE5905F}"/>
              </a:ext>
            </a:extLst>
          </p:cNvPr>
          <p:cNvSpPr txBox="1"/>
          <p:nvPr/>
        </p:nvSpPr>
        <p:spPr>
          <a:xfrm>
            <a:off x="2348175" y="2722597"/>
            <a:ext cx="1128584" cy="369332"/>
          </a:xfrm>
          <a:prstGeom prst="rect">
            <a:avLst/>
          </a:prstGeom>
          <a:noFill/>
          <a:ln w="25400">
            <a:solidFill>
              <a:schemeClr val="tx1"/>
            </a:solidFill>
            <a:prstDash val="sysDash"/>
          </a:ln>
        </p:spPr>
        <p:txBody>
          <a:bodyPr wrap="square" rtlCol="0">
            <a:spAutoFit/>
          </a:bodyPr>
          <a:lstStyle/>
          <a:p>
            <a:r>
              <a:rPr lang="zh-CN" altLang="en-US" b="1" dirty="0">
                <a:solidFill>
                  <a:srgbClr val="0000CC"/>
                </a:solidFill>
              </a:rPr>
              <a:t>文献分解</a:t>
            </a:r>
            <a:endParaRPr lang="en-US" b="1" dirty="0">
              <a:solidFill>
                <a:srgbClr val="0000CC"/>
              </a:solidFill>
            </a:endParaRPr>
          </a:p>
        </p:txBody>
      </p:sp>
      <p:sp>
        <p:nvSpPr>
          <p:cNvPr id="11" name="TextBox 7">
            <a:extLst>
              <a:ext uri="{FF2B5EF4-FFF2-40B4-BE49-F238E27FC236}">
                <a16:creationId xmlns:a16="http://schemas.microsoft.com/office/drawing/2014/main" xmlns="" id="{63D1498C-82B6-49A6-BDCC-BF24D2793FAF}"/>
              </a:ext>
            </a:extLst>
          </p:cNvPr>
          <p:cNvSpPr txBox="1"/>
          <p:nvPr/>
        </p:nvSpPr>
        <p:spPr>
          <a:xfrm>
            <a:off x="3983385" y="2723973"/>
            <a:ext cx="1128584" cy="369332"/>
          </a:xfrm>
          <a:prstGeom prst="rect">
            <a:avLst/>
          </a:prstGeom>
          <a:noFill/>
          <a:ln w="25400">
            <a:solidFill>
              <a:schemeClr val="tx1"/>
            </a:solidFill>
            <a:prstDash val="sysDash"/>
          </a:ln>
        </p:spPr>
        <p:txBody>
          <a:bodyPr wrap="square" rtlCol="0">
            <a:spAutoFit/>
          </a:bodyPr>
          <a:lstStyle/>
          <a:p>
            <a:r>
              <a:rPr lang="zh-CN" altLang="en-US" b="1" dirty="0">
                <a:solidFill>
                  <a:srgbClr val="0000CC"/>
                </a:solidFill>
              </a:rPr>
              <a:t>数据提取</a:t>
            </a:r>
            <a:endParaRPr lang="en-US" b="1" dirty="0">
              <a:solidFill>
                <a:srgbClr val="0000CC"/>
              </a:solidFill>
            </a:endParaRPr>
          </a:p>
        </p:txBody>
      </p:sp>
      <p:sp>
        <p:nvSpPr>
          <p:cNvPr id="12" name="TextBox 8">
            <a:extLst>
              <a:ext uri="{FF2B5EF4-FFF2-40B4-BE49-F238E27FC236}">
                <a16:creationId xmlns:a16="http://schemas.microsoft.com/office/drawing/2014/main" xmlns="" id="{0FB9DA0C-26E3-49C8-8B63-338622C3DED6}"/>
              </a:ext>
            </a:extLst>
          </p:cNvPr>
          <p:cNvSpPr txBox="1"/>
          <p:nvPr/>
        </p:nvSpPr>
        <p:spPr>
          <a:xfrm>
            <a:off x="5663903" y="2725343"/>
            <a:ext cx="1128584" cy="369332"/>
          </a:xfrm>
          <a:prstGeom prst="rect">
            <a:avLst/>
          </a:prstGeom>
          <a:noFill/>
          <a:ln w="25400">
            <a:solidFill>
              <a:schemeClr val="tx1"/>
            </a:solidFill>
            <a:prstDash val="sysDash"/>
          </a:ln>
        </p:spPr>
        <p:txBody>
          <a:bodyPr wrap="square" rtlCol="0">
            <a:spAutoFit/>
          </a:bodyPr>
          <a:lstStyle/>
          <a:p>
            <a:r>
              <a:rPr lang="zh-CN" altLang="en-US" b="1" dirty="0">
                <a:solidFill>
                  <a:srgbClr val="0000CC"/>
                </a:solidFill>
              </a:rPr>
              <a:t>数据整合</a:t>
            </a:r>
            <a:endParaRPr lang="en-US" b="1" dirty="0">
              <a:solidFill>
                <a:srgbClr val="0000CC"/>
              </a:solidFill>
            </a:endParaRPr>
          </a:p>
        </p:txBody>
      </p:sp>
      <p:cxnSp>
        <p:nvCxnSpPr>
          <p:cNvPr id="13" name="直接箭头连接符 12">
            <a:extLst>
              <a:ext uri="{FF2B5EF4-FFF2-40B4-BE49-F238E27FC236}">
                <a16:creationId xmlns:a16="http://schemas.microsoft.com/office/drawing/2014/main" xmlns="" id="{724AC81A-CFF2-4FEF-9A75-DC63B30ED1C0}"/>
              </a:ext>
            </a:extLst>
          </p:cNvPr>
          <p:cNvCxnSpPr>
            <a:stCxn id="7" idx="3"/>
            <a:endCxn id="10" idx="1"/>
          </p:cNvCxnSpPr>
          <p:nvPr/>
        </p:nvCxnSpPr>
        <p:spPr>
          <a:xfrm>
            <a:off x="1841547" y="2904525"/>
            <a:ext cx="506628" cy="2747"/>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xmlns="" id="{9513652B-2E3F-4F17-9EE1-2273C33D9814}"/>
              </a:ext>
            </a:extLst>
          </p:cNvPr>
          <p:cNvCxnSpPr>
            <a:stCxn id="10" idx="3"/>
            <a:endCxn id="11" idx="1"/>
          </p:cNvCxnSpPr>
          <p:nvPr/>
        </p:nvCxnSpPr>
        <p:spPr>
          <a:xfrm>
            <a:off x="3476759" y="2907263"/>
            <a:ext cx="506626" cy="1376"/>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xmlns="" id="{8549C286-6C1F-4EA3-9489-8044259237CB}"/>
              </a:ext>
            </a:extLst>
          </p:cNvPr>
          <p:cNvCxnSpPr>
            <a:stCxn id="11" idx="3"/>
            <a:endCxn id="12" idx="1"/>
          </p:cNvCxnSpPr>
          <p:nvPr/>
        </p:nvCxnSpPr>
        <p:spPr>
          <a:xfrm>
            <a:off x="5111969" y="2908639"/>
            <a:ext cx="551934" cy="137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7">
            <a:extLst>
              <a:ext uri="{FF2B5EF4-FFF2-40B4-BE49-F238E27FC236}">
                <a16:creationId xmlns:a16="http://schemas.microsoft.com/office/drawing/2014/main" xmlns="" id="{473BD378-87E1-40AF-A2A3-5E8569FC490A}"/>
              </a:ext>
            </a:extLst>
          </p:cNvPr>
          <p:cNvSpPr txBox="1"/>
          <p:nvPr/>
        </p:nvSpPr>
        <p:spPr>
          <a:xfrm>
            <a:off x="7356777" y="2725347"/>
            <a:ext cx="1128584" cy="369332"/>
          </a:xfrm>
          <a:prstGeom prst="rect">
            <a:avLst/>
          </a:prstGeom>
          <a:noFill/>
          <a:ln w="25400">
            <a:solidFill>
              <a:schemeClr val="tx1"/>
            </a:solidFill>
            <a:prstDash val="sysDash"/>
          </a:ln>
        </p:spPr>
        <p:txBody>
          <a:bodyPr wrap="square" rtlCol="0">
            <a:spAutoFit/>
          </a:bodyPr>
          <a:lstStyle/>
          <a:p>
            <a:r>
              <a:rPr lang="zh-CN" altLang="en-US" b="1">
                <a:solidFill>
                  <a:srgbClr val="0000CC"/>
                </a:solidFill>
              </a:rPr>
              <a:t>数据入库</a:t>
            </a:r>
            <a:endParaRPr lang="en-US" b="1">
              <a:solidFill>
                <a:srgbClr val="0000CC"/>
              </a:solidFill>
            </a:endParaRPr>
          </a:p>
        </p:txBody>
      </p:sp>
      <p:cxnSp>
        <p:nvCxnSpPr>
          <p:cNvPr id="17" name="直接箭头连接符 16">
            <a:extLst>
              <a:ext uri="{FF2B5EF4-FFF2-40B4-BE49-F238E27FC236}">
                <a16:creationId xmlns:a16="http://schemas.microsoft.com/office/drawing/2014/main" xmlns="" id="{B8F30A66-C504-4348-80CB-BD4393BAF641}"/>
              </a:ext>
            </a:extLst>
          </p:cNvPr>
          <p:cNvCxnSpPr>
            <a:stCxn id="12" idx="3"/>
            <a:endCxn id="16" idx="1"/>
          </p:cNvCxnSpPr>
          <p:nvPr/>
        </p:nvCxnSpPr>
        <p:spPr>
          <a:xfrm>
            <a:off x="6792487" y="2910009"/>
            <a:ext cx="564290" cy="4"/>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7" name="对象 26">
            <a:extLst>
              <a:ext uri="{FF2B5EF4-FFF2-40B4-BE49-F238E27FC236}">
                <a16:creationId xmlns:a16="http://schemas.microsoft.com/office/drawing/2014/main" xmlns="" id="{D510E506-9105-4CA3-B3E1-A08E8331FAC2}"/>
              </a:ext>
            </a:extLst>
          </p:cNvPr>
          <p:cNvGraphicFramePr>
            <a:graphicFrameLocks noChangeAspect="1"/>
          </p:cNvGraphicFramePr>
          <p:nvPr>
            <p:extLst>
              <p:ext uri="{D42A27DB-BD31-4B8C-83A1-F6EECF244321}">
                <p14:modId xmlns:p14="http://schemas.microsoft.com/office/powerpoint/2010/main" val="1014322285"/>
              </p:ext>
            </p:extLst>
          </p:nvPr>
        </p:nvGraphicFramePr>
        <p:xfrm>
          <a:off x="585751" y="3509121"/>
          <a:ext cx="2359591" cy="3047349"/>
        </p:xfrm>
        <a:graphic>
          <a:graphicData uri="http://schemas.openxmlformats.org/presentationml/2006/ole">
            <mc:AlternateContent xmlns:mc="http://schemas.openxmlformats.org/markup-compatibility/2006">
              <mc:Choice xmlns:v="urn:schemas-microsoft-com:vml" Requires="v">
                <p:oleObj spid="_x0000_s1057" name="Acrobat Document" r:id="rId4" imgW="5667119" imgH="7562700" progId="AcroExch.Document.7">
                  <p:embed/>
                </p:oleObj>
              </mc:Choice>
              <mc:Fallback>
                <p:oleObj name="Acrobat Document" r:id="rId4" imgW="5667119" imgH="7562700" progId="AcroExch.Document.7">
                  <p:embed/>
                  <p:pic>
                    <p:nvPicPr>
                      <p:cNvPr id="4" name="对象 3"/>
                      <p:cNvPicPr/>
                      <p:nvPr/>
                    </p:nvPicPr>
                    <p:blipFill>
                      <a:blip r:embed="rId5"/>
                      <a:stretch>
                        <a:fillRect/>
                      </a:stretch>
                    </p:blipFill>
                    <p:spPr>
                      <a:xfrm>
                        <a:off x="585751" y="3509121"/>
                        <a:ext cx="2359591" cy="3047349"/>
                      </a:xfrm>
                      <a:prstGeom prst="rect">
                        <a:avLst/>
                      </a:prstGeom>
                      <a:ln>
                        <a:solidFill>
                          <a:schemeClr val="tx1"/>
                        </a:solidFill>
                      </a:ln>
                    </p:spPr>
                  </p:pic>
                </p:oleObj>
              </mc:Fallback>
            </mc:AlternateContent>
          </a:graphicData>
        </a:graphic>
      </p:graphicFrame>
      <p:cxnSp>
        <p:nvCxnSpPr>
          <p:cNvPr id="29" name="直接箭头连接符 28">
            <a:extLst>
              <a:ext uri="{FF2B5EF4-FFF2-40B4-BE49-F238E27FC236}">
                <a16:creationId xmlns:a16="http://schemas.microsoft.com/office/drawing/2014/main" xmlns="" id="{B477FFA0-BFA1-4B10-A8E0-7D339A7582CD}"/>
              </a:ext>
            </a:extLst>
          </p:cNvPr>
          <p:cNvCxnSpPr>
            <a:cxnSpLocks/>
          </p:cNvCxnSpPr>
          <p:nvPr/>
        </p:nvCxnSpPr>
        <p:spPr>
          <a:xfrm>
            <a:off x="3185971" y="4889635"/>
            <a:ext cx="20598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31" name="表格 30">
            <a:extLst>
              <a:ext uri="{FF2B5EF4-FFF2-40B4-BE49-F238E27FC236}">
                <a16:creationId xmlns:a16="http://schemas.microsoft.com/office/drawing/2014/main" xmlns="" id="{54FF7A52-6699-4092-8C49-52DD2D9F3DEA}"/>
              </a:ext>
            </a:extLst>
          </p:cNvPr>
          <p:cNvGraphicFramePr>
            <a:graphicFrameLocks noGrp="1"/>
          </p:cNvGraphicFramePr>
          <p:nvPr>
            <p:extLst>
              <p:ext uri="{D42A27DB-BD31-4B8C-83A1-F6EECF244321}">
                <p14:modId xmlns:p14="http://schemas.microsoft.com/office/powerpoint/2010/main" val="65598293"/>
              </p:ext>
            </p:extLst>
          </p:nvPr>
        </p:nvGraphicFramePr>
        <p:xfrm>
          <a:off x="5457729" y="3509119"/>
          <a:ext cx="3156699" cy="304735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65937">
                  <a:extLst>
                    <a:ext uri="{9D8B030D-6E8A-4147-A177-3AD203B41FA5}">
                      <a16:colId xmlns:a16="http://schemas.microsoft.com/office/drawing/2014/main" xmlns="" val="3478457459"/>
                    </a:ext>
                  </a:extLst>
                </a:gridCol>
                <a:gridCol w="1590763">
                  <a:extLst>
                    <a:ext uri="{9D8B030D-6E8A-4147-A177-3AD203B41FA5}">
                      <a16:colId xmlns:a16="http://schemas.microsoft.com/office/drawing/2014/main" xmlns="" val="3545921147"/>
                    </a:ext>
                  </a:extLst>
                </a:gridCol>
              </a:tblGrid>
              <a:tr h="609471">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标签</a:t>
                      </a:r>
                    </a:p>
                  </a:txBody>
                  <a:tcPr marL="83123" marR="83123" marT="41563" marB="41563" anchor="ctr"/>
                </a:tc>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属性</a:t>
                      </a:r>
                    </a:p>
                  </a:txBody>
                  <a:tcPr marL="83123" marR="83123" marT="41563" marB="41563" anchor="ctr"/>
                </a:tc>
                <a:extLst>
                  <a:ext uri="{0D108BD9-81ED-4DB2-BD59-A6C34878D82A}">
                    <a16:rowId xmlns:a16="http://schemas.microsoft.com/office/drawing/2014/main" xmlns="" val="2161848710"/>
                  </a:ext>
                </a:extLst>
              </a:tr>
              <a:tr h="609471">
                <a:tc>
                  <a:txBody>
                    <a:bodyPr/>
                    <a:lstStyle/>
                    <a:p>
                      <a:pPr algn="l"/>
                      <a:r>
                        <a:rPr lang="zh-CN" altLang="en-US" sz="1600" b="0" i="0" u="none" kern="1200" baseline="0" dirty="0">
                          <a:solidFill>
                            <a:schemeClr val="dk1"/>
                          </a:solidFill>
                          <a:latin typeface="+mn-lt"/>
                          <a:ea typeface="+mn-ea"/>
                          <a:cs typeface="+mn-cs"/>
                        </a:rPr>
                        <a:t>成分</a:t>
                      </a:r>
                    </a:p>
                  </a:txBody>
                  <a:tcPr marL="83123" marR="83123" marT="41563" marB="41563" anchor="ctr"/>
                </a:tc>
                <a:tc>
                  <a:txBody>
                    <a:bodyPr/>
                    <a:lstStyle/>
                    <a:p>
                      <a:pPr algn="l"/>
                      <a:r>
                        <a:rPr lang="en-US" altLang="zh-CN" sz="1600" b="0" i="0" u="none" kern="1200" baseline="0" dirty="0" err="1">
                          <a:solidFill>
                            <a:schemeClr val="dk1"/>
                          </a:solidFill>
                          <a:latin typeface="+mn-lt"/>
                          <a:ea typeface="+mn-ea"/>
                          <a:cs typeface="+mn-cs"/>
                        </a:rPr>
                        <a:t>CuAlMn</a:t>
                      </a:r>
                      <a:endParaRPr lang="zh-CN" altLang="en-US" sz="1600" b="0" i="0" u="none" kern="1200" baseline="0" dirty="0">
                        <a:solidFill>
                          <a:schemeClr val="dk1"/>
                        </a:solidFill>
                        <a:latin typeface="+mn-lt"/>
                        <a:ea typeface="+mn-ea"/>
                        <a:cs typeface="+mn-cs"/>
                      </a:endParaRPr>
                    </a:p>
                  </a:txBody>
                  <a:tcPr marL="83123" marR="83123" marT="41563" marB="41563" anchor="ctr"/>
                </a:tc>
                <a:extLst>
                  <a:ext uri="{0D108BD9-81ED-4DB2-BD59-A6C34878D82A}">
                    <a16:rowId xmlns:a16="http://schemas.microsoft.com/office/drawing/2014/main" xmlns="" val="1984937554"/>
                  </a:ext>
                </a:extLst>
              </a:tr>
              <a:tr h="609471">
                <a:tc>
                  <a:txBody>
                    <a:bodyPr/>
                    <a:lstStyle/>
                    <a:p>
                      <a:pPr algn="l"/>
                      <a:r>
                        <a:rPr lang="zh-CN" altLang="en-US" sz="1600" b="0" i="0" u="none" kern="1200" baseline="0" dirty="0">
                          <a:solidFill>
                            <a:schemeClr val="dk1"/>
                          </a:solidFill>
                          <a:latin typeface="+mn-lt"/>
                          <a:ea typeface="+mn-ea"/>
                          <a:cs typeface="+mn-cs"/>
                        </a:rPr>
                        <a:t>组织类型</a:t>
                      </a:r>
                    </a:p>
                  </a:txBody>
                  <a:tcPr marL="83123" marR="83123" marT="41563" marB="41563" anchor="ctr"/>
                </a:tc>
                <a:tc>
                  <a:txBody>
                    <a:bodyPr/>
                    <a:lstStyle/>
                    <a:p>
                      <a:pPr algn="l"/>
                      <a:r>
                        <a:rPr lang="en-US" altLang="zh-CN" sz="1600" b="0" i="0" u="none" kern="1200" baseline="0" dirty="0">
                          <a:solidFill>
                            <a:schemeClr val="dk1"/>
                          </a:solidFill>
                          <a:latin typeface="+mn-lt"/>
                          <a:ea typeface="+mn-ea"/>
                          <a:cs typeface="+mn-cs"/>
                        </a:rPr>
                        <a:t>Single crystal</a:t>
                      </a:r>
                      <a:endParaRPr lang="zh-CN" altLang="en-US" sz="1600" b="0" i="0" u="none" kern="1200" baseline="0" dirty="0">
                        <a:solidFill>
                          <a:schemeClr val="dk1"/>
                        </a:solidFill>
                        <a:latin typeface="+mn-lt"/>
                        <a:ea typeface="+mn-ea"/>
                        <a:cs typeface="+mn-cs"/>
                      </a:endParaRPr>
                    </a:p>
                  </a:txBody>
                  <a:tcPr marL="83123" marR="83123" marT="41563" marB="41563" anchor="ctr"/>
                </a:tc>
                <a:extLst>
                  <a:ext uri="{0D108BD9-81ED-4DB2-BD59-A6C34878D82A}">
                    <a16:rowId xmlns:a16="http://schemas.microsoft.com/office/drawing/2014/main" xmlns="" val="3049263909"/>
                  </a:ext>
                </a:extLst>
              </a:tr>
              <a:tr h="609471">
                <a:tc>
                  <a:txBody>
                    <a:bodyPr/>
                    <a:lstStyle/>
                    <a:p>
                      <a:pPr algn="l"/>
                      <a:r>
                        <a:rPr lang="zh-CN" altLang="en-US" sz="1600" b="0" i="0" u="none" kern="1200" baseline="0" dirty="0">
                          <a:solidFill>
                            <a:schemeClr val="dk1"/>
                          </a:solidFill>
                          <a:latin typeface="+mn-lt"/>
                          <a:ea typeface="+mn-ea"/>
                          <a:cs typeface="+mn-cs"/>
                        </a:rPr>
                        <a:t>制备方法</a:t>
                      </a:r>
                    </a:p>
                  </a:txBody>
                  <a:tcPr marL="83123" marR="83123" marT="41563" marB="41563" anchor="ctr"/>
                </a:tc>
                <a:tc>
                  <a:txBody>
                    <a:bodyPr/>
                    <a:lstStyle/>
                    <a:p>
                      <a:pPr algn="l"/>
                      <a:r>
                        <a:rPr lang="en-US" altLang="zh-CN" sz="1600" b="0" i="0" u="none" kern="1200" baseline="0" dirty="0">
                          <a:solidFill>
                            <a:schemeClr val="dk1"/>
                          </a:solidFill>
                          <a:latin typeface="+mn-lt"/>
                          <a:ea typeface="+mn-ea"/>
                          <a:cs typeface="+mn-cs"/>
                        </a:rPr>
                        <a:t>Bridge method</a:t>
                      </a:r>
                      <a:endParaRPr lang="zh-CN" altLang="en-US" sz="1600" b="0" i="0" u="none" kern="1200" baseline="0" dirty="0">
                        <a:solidFill>
                          <a:schemeClr val="dk1"/>
                        </a:solidFill>
                        <a:latin typeface="+mn-lt"/>
                        <a:ea typeface="+mn-ea"/>
                        <a:cs typeface="+mn-cs"/>
                      </a:endParaRPr>
                    </a:p>
                  </a:txBody>
                  <a:tcPr marL="83123" marR="83123" marT="41563" marB="41563" anchor="ctr"/>
                </a:tc>
                <a:extLst>
                  <a:ext uri="{0D108BD9-81ED-4DB2-BD59-A6C34878D82A}">
                    <a16:rowId xmlns:a16="http://schemas.microsoft.com/office/drawing/2014/main" xmlns="" val="2640637398"/>
                  </a:ext>
                </a:extLst>
              </a:tr>
              <a:tr h="609471">
                <a:tc>
                  <a:txBody>
                    <a:bodyPr/>
                    <a:lstStyle/>
                    <a:p>
                      <a:pPr algn="l"/>
                      <a:r>
                        <a:rPr lang="zh-CN" altLang="en-US" sz="1600" b="0" i="0" u="none" kern="1200" baseline="0" dirty="0">
                          <a:solidFill>
                            <a:schemeClr val="dk1"/>
                          </a:solidFill>
                          <a:latin typeface="+mn-lt"/>
                          <a:ea typeface="+mn-ea"/>
                          <a:cs typeface="+mn-cs"/>
                        </a:rPr>
                        <a:t>应变速率</a:t>
                      </a:r>
                    </a:p>
                  </a:txBody>
                  <a:tcPr marL="83123" marR="83123" marT="41563" marB="41563" anchor="ctr"/>
                </a:tc>
                <a:tc>
                  <a:txBody>
                    <a:bodyPr/>
                    <a:lstStyle/>
                    <a:p>
                      <a:pPr algn="l" fontAlgn="b"/>
                      <a:r>
                        <a:rPr lang="en-US" sz="1600" b="0" i="0" u="none" kern="1200" baseline="0" dirty="0">
                          <a:solidFill>
                            <a:schemeClr val="dk1"/>
                          </a:solidFill>
                          <a:latin typeface="+mn-lt"/>
                          <a:ea typeface="+mn-ea"/>
                          <a:cs typeface="+mn-cs"/>
                        </a:rPr>
                        <a:t>at a strain rate of 8.33 x 10-3/s</a:t>
                      </a:r>
                    </a:p>
                  </a:txBody>
                  <a:tcPr marL="11135" marR="11135" marT="11135" marB="0" anchor="ctr"/>
                </a:tc>
                <a:extLst>
                  <a:ext uri="{0D108BD9-81ED-4DB2-BD59-A6C34878D82A}">
                    <a16:rowId xmlns:a16="http://schemas.microsoft.com/office/drawing/2014/main" xmlns="" val="842008594"/>
                  </a:ext>
                </a:extLst>
              </a:tr>
            </a:tbl>
          </a:graphicData>
        </a:graphic>
      </p:graphicFrame>
      <p:sp>
        <p:nvSpPr>
          <p:cNvPr id="35" name="文本框 34">
            <a:extLst>
              <a:ext uri="{FF2B5EF4-FFF2-40B4-BE49-F238E27FC236}">
                <a16:creationId xmlns:a16="http://schemas.microsoft.com/office/drawing/2014/main" xmlns="" id="{DABFC0B7-CB1D-42F3-8F1F-47036EE2B405}"/>
              </a:ext>
            </a:extLst>
          </p:cNvPr>
          <p:cNvSpPr txBox="1"/>
          <p:nvPr/>
        </p:nvSpPr>
        <p:spPr>
          <a:xfrm>
            <a:off x="3476771" y="4392125"/>
            <a:ext cx="158816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提取与转化</a:t>
            </a:r>
          </a:p>
        </p:txBody>
      </p:sp>
    </p:spTree>
    <p:extLst>
      <p:ext uri="{BB962C8B-B14F-4D97-AF65-F5344CB8AC3E}">
        <p14:creationId xmlns:p14="http://schemas.microsoft.com/office/powerpoint/2010/main" val="23110669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6"/>
          <p:cNvPicPr/>
          <p:nvPr/>
        </p:nvPicPr>
        <p:blipFill rotWithShape="1">
          <a:blip r:embed="rId3"/>
          <a:srcRect l="3007" t="-844" r="737" b="8656"/>
          <a:stretch/>
        </p:blipFill>
        <p:spPr>
          <a:xfrm>
            <a:off x="95251" y="4710447"/>
            <a:ext cx="4587880" cy="1650519"/>
          </a:xfrm>
          <a:prstGeom prst="rect">
            <a:avLst/>
          </a:prstGeom>
          <a:ln>
            <a:noFill/>
          </a:ln>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14" y="4629990"/>
            <a:ext cx="3961991" cy="2214055"/>
          </a:xfrm>
          <a:prstGeom prst="rect">
            <a:avLst/>
          </a:prstGeom>
          <a:ln>
            <a:solidFill>
              <a:schemeClr val="bg1"/>
            </a:solidFill>
          </a:ln>
        </p:spPr>
      </p:pic>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25</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 name="矩形 1">
            <a:extLst>
              <a:ext uri="{FF2B5EF4-FFF2-40B4-BE49-F238E27FC236}">
                <a16:creationId xmlns:a16="http://schemas.microsoft.com/office/drawing/2014/main" xmlns="" id="{A394C40C-C9FC-4F14-A73E-FC7BE83CF724}"/>
              </a:ext>
            </a:extLst>
          </p:cNvPr>
          <p:cNvSpPr/>
          <p:nvPr/>
        </p:nvSpPr>
        <p:spPr>
          <a:xfrm>
            <a:off x="413246" y="1243990"/>
            <a:ext cx="4582275"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高通量实验数据标准化采集和异构数据融合</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8" name="矩形 7">
            <a:extLst>
              <a:ext uri="{FF2B5EF4-FFF2-40B4-BE49-F238E27FC236}">
                <a16:creationId xmlns:a16="http://schemas.microsoft.com/office/drawing/2014/main" xmlns="" id="{1C066DC0-BC04-4340-8247-483BC7375016}"/>
              </a:ext>
            </a:extLst>
          </p:cNvPr>
          <p:cNvSpPr/>
          <p:nvPr/>
        </p:nvSpPr>
        <p:spPr>
          <a:xfrm>
            <a:off x="413239" y="1646755"/>
            <a:ext cx="3323346"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1</a:t>
            </a:r>
            <a:r>
              <a:rPr lang="zh-CN" altLang="en-US" b="1" dirty="0">
                <a:solidFill>
                  <a:srgbClr val="C00000"/>
                </a:solidFill>
                <a:latin typeface="黑体" panose="02010609060101010101" pitchFamily="49" charset="-122"/>
                <a:ea typeface="黑体" panose="02010609060101010101" pitchFamily="49" charset="-122"/>
              </a:rPr>
              <a:t>）材料学科论文知识提取：</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9" name="Rectangle 2"/>
          <p:cNvSpPr>
            <a:spLocks noChangeArrowheads="1"/>
          </p:cNvSpPr>
          <p:nvPr/>
        </p:nvSpPr>
        <p:spPr bwMode="auto">
          <a:xfrm>
            <a:off x="229443" y="251632"/>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4" name="文本框 23">
            <a:extLst>
              <a:ext uri="{FF2B5EF4-FFF2-40B4-BE49-F238E27FC236}">
                <a16:creationId xmlns:a16="http://schemas.microsoft.com/office/drawing/2014/main" xmlns="" id="{373DF828-1539-4BC6-8DD8-E586FD3206B4}"/>
              </a:ext>
            </a:extLst>
          </p:cNvPr>
          <p:cNvSpPr txBox="1"/>
          <p:nvPr/>
        </p:nvSpPr>
        <p:spPr>
          <a:xfrm>
            <a:off x="928198" y="3966489"/>
            <a:ext cx="2293428"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基于规则的语法树解析</a:t>
            </a:r>
            <a:endParaRPr lang="zh-CN" altLang="en-US" sz="1600" dirty="0">
              <a:latin typeface="黑体" panose="02010609060101010101" pitchFamily="49" charset="-122"/>
              <a:ea typeface="黑体" panose="02010609060101010101" pitchFamily="49" charset="-122"/>
            </a:endParaRPr>
          </a:p>
        </p:txBody>
      </p:sp>
      <p:cxnSp>
        <p:nvCxnSpPr>
          <p:cNvPr id="14" name="直接连接符 13"/>
          <p:cNvCxnSpPr/>
          <p:nvPr/>
        </p:nvCxnSpPr>
        <p:spPr>
          <a:xfrm>
            <a:off x="0" y="4507739"/>
            <a:ext cx="91809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439" y="2287678"/>
            <a:ext cx="4237279" cy="1545723"/>
          </a:xfrm>
          <a:prstGeom prst="rect">
            <a:avLst/>
          </a:prstGeom>
        </p:spPr>
      </p:pic>
      <p:cxnSp>
        <p:nvCxnSpPr>
          <p:cNvPr id="31" name="直接连接符 30"/>
          <p:cNvCxnSpPr/>
          <p:nvPr/>
        </p:nvCxnSpPr>
        <p:spPr>
          <a:xfrm>
            <a:off x="1596559" y="3747251"/>
            <a:ext cx="1965600" cy="10800"/>
          </a:xfrm>
          <a:prstGeom prst="line">
            <a:avLst/>
          </a:prstGeom>
          <a:ln w="22225">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35" name="直接连接符 34"/>
          <p:cNvCxnSpPr/>
          <p:nvPr/>
        </p:nvCxnSpPr>
        <p:spPr>
          <a:xfrm>
            <a:off x="4800600" y="1838338"/>
            <a:ext cx="0" cy="26574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969404" y="3966488"/>
            <a:ext cx="1826141" cy="338554"/>
          </a:xfrm>
          <a:prstGeom prst="rect">
            <a:avLst/>
          </a:prstGeom>
        </p:spPr>
        <p:txBody>
          <a:bodyPr wrap="none">
            <a:spAutoFit/>
          </a:bodyPr>
          <a:lstStyle/>
          <a:p>
            <a:r>
              <a:rPr lang="zh-CN" altLang="en-US" sz="1600" dirty="0">
                <a:latin typeface="黑体" panose="02010609060101010101" pitchFamily="49" charset="-122"/>
                <a:ea typeface="黑体" panose="02010609060101010101" pitchFamily="49" charset="-122"/>
              </a:rPr>
              <a:t>论文信息抽取系统</a:t>
            </a:r>
          </a:p>
        </p:txBody>
      </p:sp>
      <p:pic>
        <p:nvPicPr>
          <p:cNvPr id="38" name="图片 37">
            <a:extLst>
              <a:ext uri="{FF2B5EF4-FFF2-40B4-BE49-F238E27FC236}">
                <a16:creationId xmlns:a16="http://schemas.microsoft.com/office/drawing/2014/main" xmlns="" id="{AA343E2A-E0CF-4F87-B1E1-5250A16565B9}"/>
              </a:ext>
            </a:extLst>
          </p:cNvPr>
          <p:cNvPicPr/>
          <p:nvPr/>
        </p:nvPicPr>
        <p:blipFill>
          <a:blip r:embed="rId6"/>
          <a:stretch>
            <a:fillRect/>
          </a:stretch>
        </p:blipFill>
        <p:spPr>
          <a:xfrm>
            <a:off x="5184645" y="1655167"/>
            <a:ext cx="3371584" cy="2172031"/>
          </a:xfrm>
          <a:prstGeom prst="rect">
            <a:avLst/>
          </a:prstGeom>
          <a:ln>
            <a:solidFill>
              <a:schemeClr val="tx1"/>
            </a:solidFill>
          </a:ln>
        </p:spPr>
      </p:pic>
      <p:sp>
        <p:nvSpPr>
          <p:cNvPr id="40" name="矩形 39"/>
          <p:cNvSpPr/>
          <p:nvPr/>
        </p:nvSpPr>
        <p:spPr>
          <a:xfrm>
            <a:off x="2389203" y="6483194"/>
            <a:ext cx="3971925" cy="338554"/>
          </a:xfrm>
          <a:prstGeom prst="rect">
            <a:avLst/>
          </a:prstGeom>
        </p:spPr>
        <p:txBody>
          <a:bodyPr wrap="square">
            <a:spAutoFit/>
          </a:bodyPr>
          <a:lstStyle/>
          <a:p>
            <a:r>
              <a:rPr lang="zh-CN" altLang="en-US" sz="1600" dirty="0">
                <a:latin typeface="黑体" panose="02010609060101010101" pitchFamily="49" charset="-122"/>
                <a:ea typeface="黑体" panose="02010609060101010101" pitchFamily="49" charset="-122"/>
              </a:rPr>
              <a:t>以材料领域论文为作为语料的</a:t>
            </a:r>
            <a:r>
              <a:rPr lang="zh-CN" altLang="en-US" sz="1600" dirty="0">
                <a:latin typeface="黑体" panose="02010609060101010101" pitchFamily="49" charset="-122"/>
                <a:ea typeface="黑体" panose="02010609060101010101" pitchFamily="49" charset="-122"/>
              </a:rPr>
              <a:t>词向量训练</a:t>
            </a:r>
          </a:p>
        </p:txBody>
      </p:sp>
      <p:cxnSp>
        <p:nvCxnSpPr>
          <p:cNvPr id="42" name="直接连接符 41"/>
          <p:cNvCxnSpPr/>
          <p:nvPr/>
        </p:nvCxnSpPr>
        <p:spPr>
          <a:xfrm>
            <a:off x="4800600" y="4629976"/>
            <a:ext cx="0" cy="185321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7825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26</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29" name="矩形 28">
            <a:extLst>
              <a:ext uri="{FF2B5EF4-FFF2-40B4-BE49-F238E27FC236}">
                <a16:creationId xmlns:a16="http://schemas.microsoft.com/office/drawing/2014/main" xmlns="" id="{1C066DC0-BC04-4340-8247-483BC7375016}"/>
              </a:ext>
            </a:extLst>
          </p:cNvPr>
          <p:cNvSpPr/>
          <p:nvPr/>
        </p:nvSpPr>
        <p:spPr>
          <a:xfrm>
            <a:off x="3093556" y="3473705"/>
            <a:ext cx="3023585" cy="553998"/>
          </a:xfrm>
          <a:prstGeom prst="rect">
            <a:avLst/>
          </a:prstGeom>
        </p:spPr>
        <p:txBody>
          <a:bodyPr wrap="none">
            <a:spAutoFit/>
          </a:bodyPr>
          <a:lstStyle/>
          <a:p>
            <a:pPr>
              <a:lnSpc>
                <a:spcPct val="150000"/>
              </a:lnSpc>
            </a:pPr>
            <a:r>
              <a:rPr lang="zh-CN" altLang="en-US" sz="2000" b="1" dirty="0">
                <a:solidFill>
                  <a:srgbClr val="000000"/>
                </a:solidFill>
                <a:latin typeface="黑体" panose="02010609060101010101" pitchFamily="49" charset="-122"/>
                <a:ea typeface="黑体" panose="02010609060101010101" pitchFamily="49" charset="-122"/>
              </a:rPr>
              <a:t>由班老师的学生补充完善</a:t>
            </a:r>
            <a:endParaRPr lang="en-US" altLang="zh-CN" sz="2000" b="1" dirty="0">
              <a:solidFill>
                <a:srgbClr val="000000"/>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xmlns="" id="{A394C40C-C9FC-4F14-A73E-FC7BE83CF724}"/>
              </a:ext>
            </a:extLst>
          </p:cNvPr>
          <p:cNvSpPr/>
          <p:nvPr/>
        </p:nvSpPr>
        <p:spPr>
          <a:xfrm>
            <a:off x="413246" y="1243990"/>
            <a:ext cx="4582275" cy="369332"/>
          </a:xfrm>
          <a:prstGeom prst="rect">
            <a:avLst/>
          </a:prstGeom>
        </p:spPr>
        <p:txBody>
          <a:bodyPr wrap="square">
            <a:spAutoFit/>
          </a:bodyPr>
          <a:lstStyle/>
          <a:p>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高通量实验数据标准化采集和异构数据融合</a:t>
            </a:r>
            <a:endParaRPr lang="en-US" altLang="zh-CN"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8" name="矩形 7">
            <a:extLst>
              <a:ext uri="{FF2B5EF4-FFF2-40B4-BE49-F238E27FC236}">
                <a16:creationId xmlns:a16="http://schemas.microsoft.com/office/drawing/2014/main" xmlns="" id="{1C066DC0-BC04-4340-8247-483BC7375016}"/>
              </a:ext>
            </a:extLst>
          </p:cNvPr>
          <p:cNvSpPr/>
          <p:nvPr/>
        </p:nvSpPr>
        <p:spPr>
          <a:xfrm>
            <a:off x="413237" y="1646755"/>
            <a:ext cx="4717958" cy="507831"/>
          </a:xfrm>
          <a:prstGeom prst="rect">
            <a:avLst/>
          </a:prstGeom>
        </p:spPr>
        <p:txBody>
          <a:bodyPr wrap="non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2</a:t>
            </a:r>
            <a:r>
              <a:rPr lang="zh-CN" altLang="en-US" b="1" dirty="0">
                <a:solidFill>
                  <a:srgbClr val="C00000"/>
                </a:solidFill>
                <a:latin typeface="黑体" panose="02010609060101010101" pitchFamily="49" charset="-122"/>
                <a:ea typeface="黑体" panose="02010609060101010101" pitchFamily="49" charset="-122"/>
              </a:rPr>
              <a:t>）高通量实验数据标准化采集原型框架：</a:t>
            </a:r>
            <a:endParaRPr lang="en-US" altLang="zh-CN" b="1" dirty="0">
              <a:solidFill>
                <a:srgbClr val="C00000"/>
              </a:solidFill>
              <a:latin typeface="黑体" panose="02010609060101010101" pitchFamily="49" charset="-122"/>
              <a:ea typeface="黑体" panose="02010609060101010101" pitchFamily="49" charset="-122"/>
            </a:endParaRPr>
          </a:p>
        </p:txBody>
      </p:sp>
      <p:sp>
        <p:nvSpPr>
          <p:cNvPr id="9"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四、</a:t>
            </a:r>
            <a:r>
              <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2016-2017</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年度研究成果概述</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13610895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fontAlgn="base">
              <a:spcBef>
                <a:spcPct val="0"/>
              </a:spcBef>
              <a:spcAft>
                <a:spcPct val="0"/>
              </a:spcAft>
              <a:buFont typeface="Arial" panose="020B0604020202020204" pitchFamily="34" charset="0"/>
              <a:buNone/>
              <a:defRPr/>
            </a:pPr>
            <a:r>
              <a:rPr lang="zh-CN" altLang="en-US" dirty="0">
                <a:solidFill>
                  <a:srgbClr val="000000"/>
                </a:solidFill>
              </a:rPr>
              <a:t>第</a:t>
            </a:r>
            <a:fld id="{D4CB6D37-35D3-4727-8700-7C2312C62034}" type="slidenum">
              <a:rPr lang="zh-CN" altLang="en-US" smtClean="0">
                <a:solidFill>
                  <a:srgbClr val="000000"/>
                </a:solidFill>
              </a:rPr>
              <a:pPr fontAlgn="base">
                <a:spcBef>
                  <a:spcPct val="0"/>
                </a:spcBef>
                <a:spcAft>
                  <a:spcPct val="0"/>
                </a:spcAft>
                <a:buFont typeface="Arial" panose="020B0604020202020204" pitchFamily="34" charset="0"/>
                <a:buNone/>
                <a:defRPr/>
              </a:pPr>
              <a:t>27</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7"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FontTx/>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五、下一年度计划</a:t>
            </a:r>
            <a:endParaRPr lang="en-US" altLang="zh-CN"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8" name="表格 7">
            <a:extLst>
              <a:ext uri="{FF2B5EF4-FFF2-40B4-BE49-F238E27FC236}">
                <a16:creationId xmlns:a16="http://schemas.microsoft.com/office/drawing/2014/main" xmlns="" id="{61B86E19-0F49-484C-ACC5-B085B643DB0B}"/>
              </a:ext>
            </a:extLst>
          </p:cNvPr>
          <p:cNvGraphicFramePr>
            <a:graphicFrameLocks noGrp="1"/>
          </p:cNvGraphicFramePr>
          <p:nvPr>
            <p:extLst/>
          </p:nvPr>
        </p:nvGraphicFramePr>
        <p:xfrm>
          <a:off x="452386" y="1591535"/>
          <a:ext cx="8284003" cy="4291472"/>
        </p:xfrm>
        <a:graphic>
          <a:graphicData uri="http://schemas.openxmlformats.org/drawingml/2006/table">
            <a:tbl>
              <a:tblPr firstRow="1" bandRow="1">
                <a:tableStyleId>{5C22544A-7EE6-4342-B048-85BDC9FD1C3A}</a:tableStyleId>
              </a:tblPr>
              <a:tblGrid>
                <a:gridCol w="1330905">
                  <a:extLst>
                    <a:ext uri="{9D8B030D-6E8A-4147-A177-3AD203B41FA5}">
                      <a16:colId xmlns:a16="http://schemas.microsoft.com/office/drawing/2014/main" xmlns="" val="3543969391"/>
                    </a:ext>
                  </a:extLst>
                </a:gridCol>
                <a:gridCol w="3985623">
                  <a:extLst>
                    <a:ext uri="{9D8B030D-6E8A-4147-A177-3AD203B41FA5}">
                      <a16:colId xmlns:a16="http://schemas.microsoft.com/office/drawing/2014/main" xmlns="" val="3158732993"/>
                    </a:ext>
                  </a:extLst>
                </a:gridCol>
                <a:gridCol w="2967475">
                  <a:extLst>
                    <a:ext uri="{9D8B030D-6E8A-4147-A177-3AD203B41FA5}">
                      <a16:colId xmlns:a16="http://schemas.microsoft.com/office/drawing/2014/main" xmlns="" val="2904608339"/>
                    </a:ext>
                  </a:extLst>
                </a:gridCol>
              </a:tblGrid>
              <a:tr h="496479">
                <a:tc>
                  <a:txBody>
                    <a:bodyPr/>
                    <a:lstStyle/>
                    <a:p>
                      <a:pPr algn="ctr"/>
                      <a:r>
                        <a:rPr lang="zh-CN" altLang="en-US" sz="1500" dirty="0">
                          <a:solidFill>
                            <a:schemeClr val="tx1"/>
                          </a:solidFill>
                        </a:rPr>
                        <a:t>年度</a:t>
                      </a:r>
                    </a:p>
                  </a:txBody>
                  <a:tcPr anchor="ctr"/>
                </a:tc>
                <a:tc>
                  <a:txBody>
                    <a:bodyPr/>
                    <a:lstStyle/>
                    <a:p>
                      <a:pPr algn="ctr"/>
                      <a:r>
                        <a:rPr lang="zh-CN" altLang="en-US" sz="1500" dirty="0">
                          <a:solidFill>
                            <a:schemeClr val="tx1"/>
                          </a:solidFill>
                        </a:rPr>
                        <a:t>任务</a:t>
                      </a:r>
                    </a:p>
                  </a:txBody>
                  <a:tcPr anchor="ctr"/>
                </a:tc>
                <a:tc>
                  <a:txBody>
                    <a:bodyPr/>
                    <a:lstStyle/>
                    <a:p>
                      <a:pPr algn="ctr"/>
                      <a:r>
                        <a:rPr lang="zh-CN" altLang="en-US" sz="1500" dirty="0">
                          <a:solidFill>
                            <a:schemeClr val="tx1"/>
                          </a:solidFill>
                        </a:rPr>
                        <a:t>考核指标</a:t>
                      </a:r>
                    </a:p>
                  </a:txBody>
                  <a:tcPr anchor="ctr"/>
                </a:tc>
                <a:extLst>
                  <a:ext uri="{0D108BD9-81ED-4DB2-BD59-A6C34878D82A}">
                    <a16:rowId xmlns:a16="http://schemas.microsoft.com/office/drawing/2014/main" xmlns="" val="499733064"/>
                  </a:ext>
                </a:extLst>
              </a:tr>
              <a:tr h="3794995">
                <a:tc>
                  <a:txBody>
                    <a:bodyPr/>
                    <a:lstStyle/>
                    <a:p>
                      <a:pPr algn="ctr"/>
                      <a:r>
                        <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rPr>
                        <a:t>2017</a:t>
                      </a: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年</a:t>
                      </a:r>
                      <a:r>
                        <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rPr>
                        <a:t>7</a:t>
                      </a: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月</a:t>
                      </a:r>
                      <a:endPar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endParaRPr>
                    </a:p>
                    <a:p>
                      <a:pPr algn="ctr"/>
                      <a:r>
                        <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rPr>
                        <a:t>-</a:t>
                      </a:r>
                    </a:p>
                    <a:p>
                      <a:pPr algn="ctr"/>
                      <a:r>
                        <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rPr>
                        <a:t>2018</a:t>
                      </a: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年</a:t>
                      </a:r>
                      <a:r>
                        <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rPr>
                        <a:t>6</a:t>
                      </a: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月</a:t>
                      </a:r>
                    </a:p>
                  </a:txBody>
                  <a:tcPr anchor="ctr"/>
                </a:tc>
                <a:tc>
                  <a:txBody>
                    <a:bodyPr/>
                    <a:lstStyle/>
                    <a:p>
                      <a:pPr>
                        <a:lnSpc>
                          <a:spcPct val="150000"/>
                        </a:lnSpc>
                      </a:pPr>
                      <a:r>
                        <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rPr>
                        <a:t>(1) </a:t>
                      </a: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研究异构数据高效集成、融合技术；</a:t>
                      </a:r>
                    </a:p>
                    <a:p>
                      <a:pPr>
                        <a:lnSpc>
                          <a:spcPct val="150000"/>
                        </a:lnSpc>
                      </a:pPr>
                      <a:r>
                        <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rPr>
                        <a:t>(2) </a:t>
                      </a: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设计建设基于“物联网”技术平台材料全寿命周期环境腐蚀性特征参数的大数据采集、无线传输、数据库存储的系统平台；</a:t>
                      </a:r>
                      <a:endPar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endParaRPr>
                    </a:p>
                    <a:p>
                      <a:pPr>
                        <a:lnSpc>
                          <a:spcPct val="150000"/>
                        </a:lnSpc>
                      </a:pPr>
                      <a:r>
                        <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rPr>
                        <a:t>(3) </a:t>
                      </a: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设计实现衍射数据聚类分析算法；</a:t>
                      </a:r>
                      <a:endPar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endParaRPr>
                    </a:p>
                    <a:p>
                      <a:pPr>
                        <a:lnSpc>
                          <a:spcPct val="150000"/>
                        </a:lnSpc>
                      </a:pPr>
                      <a:r>
                        <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rPr>
                        <a:t>(4) </a:t>
                      </a: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研究材料图像检索的算法评价准则。</a:t>
                      </a:r>
                    </a:p>
                  </a:txBody>
                  <a:tcPr anchor="ctr"/>
                </a:tc>
                <a:tc>
                  <a:txBody>
                    <a:bodyPr/>
                    <a:lstStyle/>
                    <a:p>
                      <a:pPr>
                        <a:lnSpc>
                          <a:spcPct val="150000"/>
                        </a:lnSpc>
                      </a:pP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实现非结构化数据和结构化数据的基于特征层融合的技术；</a:t>
                      </a:r>
                    </a:p>
                    <a:p>
                      <a:pPr>
                        <a:lnSpc>
                          <a:spcPct val="150000"/>
                        </a:lnSpc>
                      </a:pP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建设基于衍射的大数据采集的数据分析系统；</a:t>
                      </a:r>
                    </a:p>
                    <a:p>
                      <a:pPr>
                        <a:lnSpc>
                          <a:spcPct val="150000"/>
                        </a:lnSpc>
                      </a:pP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完成图像检索系统中的“基于文本的检索”功能；</a:t>
                      </a:r>
                    </a:p>
                    <a:p>
                      <a:pPr>
                        <a:lnSpc>
                          <a:spcPct val="150000"/>
                        </a:lnSpc>
                      </a:pP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形成材料图像及其分析数据的大数据表征标准规范草案；</a:t>
                      </a:r>
                    </a:p>
                    <a:p>
                      <a:pPr>
                        <a:lnSpc>
                          <a:spcPct val="150000"/>
                        </a:lnSpc>
                      </a:pP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发表论文 </a:t>
                      </a:r>
                      <a:r>
                        <a:rPr lang="en-US" altLang="zh-CN" sz="1500" b="0" i="0" u="none" strike="noStrike" kern="1200" baseline="0" dirty="0">
                          <a:solidFill>
                            <a:schemeClr val="dk1"/>
                          </a:solidFill>
                          <a:latin typeface="黑体" panose="02010609060101010101" pitchFamily="49" charset="-122"/>
                          <a:ea typeface="黑体" panose="02010609060101010101" pitchFamily="49" charset="-122"/>
                          <a:cs typeface="+mn-cs"/>
                        </a:rPr>
                        <a:t>10 </a:t>
                      </a:r>
                      <a:r>
                        <a:rPr lang="zh-CN" altLang="en-US" sz="1500" b="0" i="0" u="none" strike="noStrike" kern="1200" baseline="0" dirty="0">
                          <a:solidFill>
                            <a:schemeClr val="dk1"/>
                          </a:solidFill>
                          <a:latin typeface="黑体" panose="02010609060101010101" pitchFamily="49" charset="-122"/>
                          <a:ea typeface="黑体" panose="02010609060101010101" pitchFamily="49" charset="-122"/>
                          <a:cs typeface="+mn-cs"/>
                        </a:rPr>
                        <a:t>篇。</a:t>
                      </a:r>
                    </a:p>
                  </a:txBody>
                  <a:tcPr anchor="ctr"/>
                </a:tc>
                <a:extLst>
                  <a:ext uri="{0D108BD9-81ED-4DB2-BD59-A6C34878D82A}">
                    <a16:rowId xmlns:a16="http://schemas.microsoft.com/office/drawing/2014/main" xmlns="" val="2392657991"/>
                  </a:ext>
                </a:extLst>
              </a:tr>
            </a:tbl>
          </a:graphicData>
        </a:graphic>
      </p:graphicFrame>
    </p:spTree>
    <p:extLst>
      <p:ext uri="{BB962C8B-B14F-4D97-AF65-F5344CB8AC3E}">
        <p14:creationId xmlns:p14="http://schemas.microsoft.com/office/powerpoint/2010/main" val="2086852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 y="0"/>
            <a:ext cx="9145588" cy="6858000"/>
          </a:xfrm>
          <a:prstGeom prst="rect">
            <a:avLst/>
          </a:prstGeom>
          <a:solidFill>
            <a:schemeClr val="bg1">
              <a:alpha val="5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150" name="矩形 1"/>
          <p:cNvSpPr>
            <a:spLocks noChangeArrowheads="1"/>
          </p:cNvSpPr>
          <p:nvPr/>
        </p:nvSpPr>
        <p:spPr bwMode="auto">
          <a:xfrm>
            <a:off x="496503" y="1676772"/>
            <a:ext cx="79382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ctr">
              <a:lnSpc>
                <a:spcPct val="200000"/>
              </a:lnSpc>
              <a:spcBef>
                <a:spcPct val="0"/>
              </a:spcBef>
              <a:buFontTx/>
              <a:buNone/>
            </a:pPr>
            <a:r>
              <a:rPr lang="zh-CN" altLang="en-US" sz="2400"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高通量材料实验的大数据采集与加工技术</a:t>
            </a:r>
          </a:p>
        </p:txBody>
      </p:sp>
      <p:cxnSp>
        <p:nvCxnSpPr>
          <p:cNvPr id="4" name="直接连接符 3"/>
          <p:cNvCxnSpPr/>
          <p:nvPr/>
        </p:nvCxnSpPr>
        <p:spPr>
          <a:xfrm>
            <a:off x="298463" y="825957"/>
            <a:ext cx="83343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799026" y="3132941"/>
            <a:ext cx="5827236" cy="837152"/>
          </a:xfrm>
          <a:prstGeom prst="rect">
            <a:avLst/>
          </a:prstGeom>
        </p:spPr>
        <p:txBody>
          <a:bodyPr wrap="none">
            <a:spAutoFit/>
          </a:bodyPr>
          <a:lstStyle/>
          <a:p>
            <a:pPr marL="446077" indent="-446077" algn="ctr">
              <a:lnSpc>
                <a:spcPct val="110000"/>
              </a:lnSpc>
              <a:spcBef>
                <a:spcPct val="50000"/>
              </a:spcBef>
              <a:buClr>
                <a:srgbClr val="0000FF"/>
              </a:buClr>
              <a:buSzPct val="90000"/>
            </a:pPr>
            <a:r>
              <a:rPr lang="zh-CN" altLang="en-US" sz="4400" b="1" dirty="0">
                <a:solidFill>
                  <a:srgbClr val="800000"/>
                </a:solidFill>
                <a:latin typeface="微软雅黑" panose="020B0503020204020204" pitchFamily="34" charset="-122"/>
                <a:ea typeface="微软雅黑" panose="020B0503020204020204" pitchFamily="34" charset="-122"/>
                <a:sym typeface="黑体" panose="02010609060101010101" pitchFamily="49" charset="-122"/>
              </a:rPr>
              <a:t>谢谢、请提宝贵意见！</a:t>
            </a:r>
          </a:p>
        </p:txBody>
      </p:sp>
      <p:sp>
        <p:nvSpPr>
          <p:cNvPr id="11" name="文本占位符 4097"/>
          <p:cNvSpPr>
            <a:spLocks noGrp="1" noChangeArrowheads="1"/>
          </p:cNvSpPr>
          <p:nvPr>
            <p:ph idx="1"/>
          </p:nvPr>
        </p:nvSpPr>
        <p:spPr>
          <a:xfrm>
            <a:off x="3067051" y="6212512"/>
            <a:ext cx="2705100" cy="549275"/>
          </a:xfrm>
          <a:ln>
            <a:noFill/>
          </a:ln>
          <a:extLst>
            <a:ext uri="{91240B29-F687-4F45-9708-019B960494DF}">
              <a14:hiddenLine xmlns:a14="http://schemas.microsoft.com/office/drawing/2010/main" w="9525">
                <a:solidFill>
                  <a:srgbClr val="800000"/>
                </a:solidFill>
                <a:miter lim="800000"/>
                <a:headEnd/>
                <a:tailEnd/>
              </a14:hiddenLine>
            </a:ext>
          </a:extLst>
        </p:spPr>
        <p:txBody>
          <a:bodyPr/>
          <a:lstStyle/>
          <a:p>
            <a:pPr algn="ctr">
              <a:lnSpc>
                <a:spcPct val="150000"/>
              </a:lnSpc>
              <a:spcBef>
                <a:spcPct val="0"/>
              </a:spcBef>
              <a:buFontTx/>
              <a:buNone/>
            </a:pPr>
            <a:r>
              <a:rPr lang="en-US" altLang="zh-CN" sz="1800" dirty="0">
                <a:latin typeface="黑体" panose="02010609060101010101" pitchFamily="49" charset="-122"/>
                <a:ea typeface="黑体" panose="02010609060101010101" pitchFamily="49" charset="-122"/>
              </a:rPr>
              <a:t>2017</a:t>
            </a:r>
            <a:r>
              <a:rPr lang="zh-CN" altLang="en-US" sz="1800" dirty="0">
                <a:latin typeface="黑体" panose="02010609060101010101" pitchFamily="49" charset="-122"/>
                <a:ea typeface="黑体" panose="02010609060101010101" pitchFamily="49" charset="-122"/>
              </a:rPr>
              <a:t>年</a:t>
            </a:r>
            <a:r>
              <a:rPr lang="en-US" altLang="zh-CN" sz="1800" dirty="0">
                <a:latin typeface="黑体" panose="02010609060101010101" pitchFamily="49" charset="-122"/>
                <a:ea typeface="黑体" panose="02010609060101010101" pitchFamily="49" charset="-122"/>
              </a:rPr>
              <a:t>10</a:t>
            </a:r>
            <a:r>
              <a:rPr lang="zh-CN" altLang="en-US" sz="1800" dirty="0">
                <a:latin typeface="黑体" panose="02010609060101010101" pitchFamily="49" charset="-122"/>
                <a:ea typeface="黑体" panose="02010609060101010101" pitchFamily="49" charset="-122"/>
              </a:rPr>
              <a:t>月</a:t>
            </a:r>
            <a:endParaRPr lang="zh-CN" altLang="en-US" sz="1800"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sp>
        <p:nvSpPr>
          <p:cNvPr id="13" name="矩形 5"/>
          <p:cNvSpPr>
            <a:spLocks noChangeArrowheads="1"/>
          </p:cNvSpPr>
          <p:nvPr/>
        </p:nvSpPr>
        <p:spPr bwMode="auto">
          <a:xfrm>
            <a:off x="2325235" y="4533997"/>
            <a:ext cx="4491944"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pPr>
            <a:r>
              <a:rPr lang="zh-CN" altLang="en-US" sz="1800" b="1" dirty="0">
                <a:solidFill>
                  <a:srgbClr val="000000"/>
                </a:solidFill>
                <a:latin typeface="黑体" panose="02010609060101010101" pitchFamily="49" charset="-122"/>
                <a:ea typeface="黑体" panose="02010609060101010101" pitchFamily="49" charset="-122"/>
              </a:rPr>
              <a:t>负责单位：北京科技大学</a:t>
            </a:r>
            <a:endParaRPr lang="en-US" altLang="zh-CN" sz="1800" b="1" dirty="0">
              <a:solidFill>
                <a:srgbClr val="000000"/>
              </a:solidFill>
              <a:latin typeface="黑体" panose="02010609060101010101" pitchFamily="49" charset="-122"/>
              <a:ea typeface="黑体" panose="02010609060101010101" pitchFamily="49" charset="-122"/>
            </a:endParaRPr>
          </a:p>
          <a:p>
            <a:pPr>
              <a:lnSpc>
                <a:spcPct val="150000"/>
              </a:lnSpc>
              <a:spcBef>
                <a:spcPct val="0"/>
              </a:spcBef>
              <a:buFontTx/>
              <a:buNone/>
            </a:pPr>
            <a:r>
              <a:rPr lang="zh-CN" altLang="en-US" sz="1800" b="1" dirty="0">
                <a:solidFill>
                  <a:srgbClr val="000000"/>
                </a:solidFill>
                <a:latin typeface="黑体" panose="02010609060101010101" pitchFamily="49" charset="-122"/>
                <a:ea typeface="黑体" panose="02010609060101010101" pitchFamily="49" charset="-122"/>
              </a:rPr>
              <a:t>参加单位：上海交通大学、上海大学</a:t>
            </a:r>
            <a:endParaRPr lang="en-US" altLang="zh-CN" sz="1800" b="1" dirty="0">
              <a:solidFill>
                <a:srgbClr val="000000"/>
              </a:solidFill>
              <a:latin typeface="黑体" panose="02010609060101010101" pitchFamily="49" charset="-122"/>
              <a:ea typeface="黑体" panose="02010609060101010101" pitchFamily="49" charset="-122"/>
            </a:endParaRPr>
          </a:p>
          <a:p>
            <a:pPr>
              <a:lnSpc>
                <a:spcPct val="150000"/>
              </a:lnSpc>
              <a:spcBef>
                <a:spcPct val="0"/>
              </a:spcBef>
              <a:buFontTx/>
              <a:buNone/>
            </a:pPr>
            <a:r>
              <a:rPr lang="en-US" altLang="zh-CN" sz="1800" b="1" dirty="0">
                <a:solidFill>
                  <a:srgbClr val="000000"/>
                </a:solidFill>
                <a:latin typeface="黑体" panose="02010609060101010101" pitchFamily="49" charset="-122"/>
                <a:ea typeface="黑体" panose="02010609060101010101" pitchFamily="49" charset="-122"/>
              </a:rPr>
              <a:t>          </a:t>
            </a:r>
            <a:r>
              <a:rPr lang="zh-CN" altLang="en-US" sz="1800" b="1" dirty="0">
                <a:solidFill>
                  <a:srgbClr val="000000"/>
                </a:solidFill>
                <a:latin typeface="黑体" panose="02010609060101010101" pitchFamily="49" charset="-122"/>
                <a:ea typeface="黑体" panose="02010609060101010101" pitchFamily="49" charset="-122"/>
              </a:rPr>
              <a:t>北京理工大学</a:t>
            </a:r>
            <a:endParaRPr lang="en-US" altLang="zh-CN" sz="900" b="1" dirty="0">
              <a:solidFill>
                <a:srgbClr val="000000"/>
              </a:solidFill>
              <a:latin typeface="黑体" panose="02010609060101010101" pitchFamily="49" charset="-122"/>
              <a:ea typeface="黑体" panose="02010609060101010101" pitchFamily="49" charset="-122"/>
            </a:endParaRPr>
          </a:p>
          <a:p>
            <a:pPr>
              <a:lnSpc>
                <a:spcPct val="150000"/>
              </a:lnSpc>
              <a:spcBef>
                <a:spcPct val="0"/>
              </a:spcBef>
              <a:buFontTx/>
              <a:buNone/>
            </a:pPr>
            <a:r>
              <a:rPr lang="zh-CN" altLang="en-US" sz="1600" b="1" dirty="0">
                <a:solidFill>
                  <a:srgbClr val="000000"/>
                </a:solidFill>
                <a:latin typeface="黑体" panose="02010609060101010101" pitchFamily="49" charset="-122"/>
                <a:ea typeface="黑体" panose="02010609060101010101" pitchFamily="49" charset="-122"/>
              </a:rPr>
              <a:t>汇报人：班晓娟</a:t>
            </a:r>
            <a:endParaRPr lang="en-US" altLang="zh-CN" sz="1600" b="1" dirty="0">
              <a:solidFill>
                <a:srgbClr val="000000"/>
              </a:solidFill>
              <a:latin typeface="黑体" panose="02010609060101010101" pitchFamily="49" charset="-122"/>
              <a:ea typeface="黑体" panose="02010609060101010101" pitchFamily="49" charset="-122"/>
            </a:endParaRPr>
          </a:p>
        </p:txBody>
      </p:sp>
      <p:sp>
        <p:nvSpPr>
          <p:cNvPr id="10" name="文本框 4098"/>
          <p:cNvSpPr txBox="1">
            <a:spLocks noChangeArrowheads="1"/>
          </p:cNvSpPr>
          <p:nvPr/>
        </p:nvSpPr>
        <p:spPr bwMode="auto">
          <a:xfrm>
            <a:off x="151607" y="173363"/>
            <a:ext cx="88392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pPr>
            <a:r>
              <a:rPr lang="zh-CN" altLang="en-US" sz="2200" dirty="0">
                <a:solidFill>
                  <a:srgbClr val="000000"/>
                </a:solidFill>
                <a:latin typeface="黑体" panose="02010609060101010101" pitchFamily="49" charset="-122"/>
                <a:ea typeface="黑体" panose="02010609060101010101" pitchFamily="49" charset="-122"/>
                <a:sym typeface="黑体" panose="02010609060101010101" pitchFamily="49" charset="-122"/>
              </a:rPr>
              <a:t> </a:t>
            </a:r>
            <a:r>
              <a:rPr lang="zh-CN" altLang="en-US" sz="2000" dirty="0">
                <a:solidFill>
                  <a:srgbClr val="000000"/>
                </a:solidFill>
                <a:latin typeface="黑体" panose="02010609060101010101" pitchFamily="49" charset="-122"/>
                <a:ea typeface="黑体" panose="02010609060101010101" pitchFamily="49" charset="-122"/>
              </a:rPr>
              <a:t>“材料基因工程关键技术与支撑平台”国家重点研发计划项目年度进展</a:t>
            </a:r>
            <a:endParaRPr lang="zh-CN" altLang="en-US" sz="22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7594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xmlns="" id="{CA4BBEB4-A806-450D-9DA7-1FAFD242D4D7}"/>
              </a:ext>
            </a:extLst>
          </p:cNvPr>
          <p:cNvSpPr>
            <a:spLocks noChangeArrowheads="1"/>
          </p:cNvSpPr>
          <p:nvPr/>
        </p:nvSpPr>
        <p:spPr bwMode="auto">
          <a:xfrm>
            <a:off x="193688" y="244489"/>
            <a:ext cx="4791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None/>
              <a:defRPr/>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汇报内容</a:t>
            </a:r>
          </a:p>
        </p:txBody>
      </p:sp>
      <p:sp>
        <p:nvSpPr>
          <p:cNvPr id="14" name="菱形 13"/>
          <p:cNvSpPr/>
          <p:nvPr/>
        </p:nvSpPr>
        <p:spPr>
          <a:xfrm>
            <a:off x="2933931" y="1536320"/>
            <a:ext cx="3144157" cy="3144157"/>
          </a:xfrm>
          <a:prstGeom prst="diamond">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文本框 23"/>
          <p:cNvSpPr txBox="1"/>
          <p:nvPr/>
        </p:nvSpPr>
        <p:spPr>
          <a:xfrm>
            <a:off x="597515" y="5207132"/>
            <a:ext cx="7862207" cy="1200329"/>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目标</a:t>
            </a:r>
            <a:r>
              <a:rPr lang="zh-CN" altLang="en-US" sz="3600" b="1" dirty="0">
                <a:latin typeface="微软雅黑" panose="020B0503020204020204" pitchFamily="34" charset="-122"/>
                <a:ea typeface="微软雅黑" panose="020B0503020204020204" pitchFamily="34" charset="-122"/>
              </a:rPr>
              <a:t>与意义</a:t>
            </a:r>
          </a:p>
          <a:p>
            <a:pPr algn="ctr"/>
            <a:endParaRPr lang="zh-CN" altLang="en-US" sz="3600"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847982" y="2233977"/>
            <a:ext cx="3294289" cy="1569660"/>
          </a:xfrm>
          <a:prstGeom prst="rect">
            <a:avLst/>
          </a:prstGeom>
          <a:noFill/>
        </p:spPr>
        <p:txBody>
          <a:bodyPr wrap="square" rtlCol="0">
            <a:spAutoFit/>
          </a:bodyPr>
          <a:lstStyle/>
          <a:p>
            <a:pPr algn="ctr"/>
            <a:r>
              <a:rPr lang="en-US" altLang="zh-CN" sz="4800" b="1" dirty="0">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latin typeface="Times New Roman" panose="02020603050405020304" pitchFamily="18" charset="0"/>
                <a:ea typeface="微软雅黑" panose="020B0503020204020204" pitchFamily="34" charset="-122"/>
                <a:cs typeface="Times New Roman" panose="02020603050405020304" pitchFamily="18" charset="0"/>
              </a:rPr>
              <a:t>ONE</a:t>
            </a:r>
            <a:endParaRPr lang="zh-CN" altLang="en-US" sz="4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8"/>
          <p:cNvSpPr txBox="1"/>
          <p:nvPr/>
        </p:nvSpPr>
        <p:spPr>
          <a:xfrm>
            <a:off x="597511" y="5845859"/>
            <a:ext cx="7862207" cy="707886"/>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Purpose </a:t>
            </a:r>
            <a:r>
              <a:rPr lang="en-US" altLang="zh-CN" sz="2000" dirty="0">
                <a:latin typeface="微软雅黑" panose="020B0503020204020204" pitchFamily="34" charset="-122"/>
                <a:ea typeface="微软雅黑" panose="020B0503020204020204" pitchFamily="34" charset="-122"/>
              </a:rPr>
              <a:t>and Significance</a:t>
            </a:r>
            <a:endParaRPr lang="da-DK" altLang="zh-CN" sz="2000" dirty="0">
              <a:latin typeface="微软雅黑" panose="020B0503020204020204" pitchFamily="34" charset="-122"/>
              <a:ea typeface="微软雅黑" panose="020B0503020204020204" pitchFamily="34" charset="-122"/>
            </a:endParaRPr>
          </a:p>
          <a:p>
            <a:pPr algn="ctr"/>
            <a:endParaRPr lang="da-DK"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4548197"/>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一</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dirty="0">
                <a:latin typeface="黑体" panose="02010609060101010101" pitchFamily="49" charset="-122"/>
                <a:ea typeface="黑体" panose="02010609060101010101" pitchFamily="49" charset="-122"/>
              </a:rPr>
              <a:t>项目</a:t>
            </a:r>
            <a:r>
              <a:rPr lang="zh-CN" altLang="en-US" sz="2800" b="1" dirty="0">
                <a:latin typeface="黑体" panose="02010609060101010101" pitchFamily="49" charset="-122"/>
                <a:ea typeface="黑体" panose="02010609060101010101" pitchFamily="49" charset="-122"/>
              </a:rPr>
              <a:t>背景及目标</a:t>
            </a:r>
            <a:endParaRPr lang="en-US" altLang="zh-CN" sz="2800" b="1"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0"/>
          </p:nvPr>
        </p:nvSpPr>
        <p:spPr/>
        <p:txBody>
          <a:bodyPr/>
          <a:lstStyle/>
          <a:p>
            <a:pPr fontAlgn="base">
              <a:spcBef>
                <a:spcPct val="0"/>
              </a:spcBef>
              <a:spcAft>
                <a:spcPct val="0"/>
              </a:spcAft>
              <a:defRPr/>
            </a:pPr>
            <a:r>
              <a:rPr lang="zh-CN" altLang="en-US" dirty="0">
                <a:solidFill>
                  <a:srgbClr val="000000"/>
                </a:solidFill>
              </a:rPr>
              <a:t>第</a:t>
            </a:r>
            <a:fld id="{D4CB6D37-35D3-4727-8700-7C2312C62034}" type="slidenum">
              <a:rPr lang="zh-CN" altLang="en-US">
                <a:solidFill>
                  <a:srgbClr val="000000"/>
                </a:solidFill>
              </a:rPr>
              <a:pPr fontAlgn="base">
                <a:spcBef>
                  <a:spcPct val="0"/>
                </a:spcBef>
                <a:spcAft>
                  <a:spcPct val="0"/>
                </a:spcAft>
                <a:defRPr/>
              </a:pPr>
              <a:t>4</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10" name="矩形 9"/>
          <p:cNvSpPr/>
          <p:nvPr/>
        </p:nvSpPr>
        <p:spPr>
          <a:xfrm>
            <a:off x="0" y="3810959"/>
            <a:ext cx="9144000" cy="22449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351"/>
          </a:p>
        </p:txBody>
      </p:sp>
      <p:sp>
        <p:nvSpPr>
          <p:cNvPr id="11" name="文本框 10">
            <a:extLst>
              <a:ext uri="{FF2B5EF4-FFF2-40B4-BE49-F238E27FC236}">
                <a16:creationId xmlns:a16="http://schemas.microsoft.com/office/drawing/2014/main" xmlns="" id="{B37519D8-E25A-4DA5-B4B2-80D15113EDB2}"/>
              </a:ext>
            </a:extLst>
          </p:cNvPr>
          <p:cNvSpPr txBox="1"/>
          <p:nvPr/>
        </p:nvSpPr>
        <p:spPr>
          <a:xfrm>
            <a:off x="2548610" y="1595915"/>
            <a:ext cx="4029075"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智能决策系统对生产业的意义</a:t>
            </a:r>
          </a:p>
        </p:txBody>
      </p:sp>
      <p:sp>
        <p:nvSpPr>
          <p:cNvPr id="12" name="文本框 11"/>
          <p:cNvSpPr txBox="1"/>
          <p:nvPr/>
        </p:nvSpPr>
        <p:spPr>
          <a:xfrm>
            <a:off x="1472277" y="3024243"/>
            <a:ext cx="6024157" cy="415498"/>
          </a:xfrm>
          <a:prstGeom prst="rect">
            <a:avLst/>
          </a:prstGeom>
          <a:solidFill>
            <a:schemeClr val="bg1">
              <a:alpha val="30000"/>
            </a:schemeClr>
          </a:solidFill>
          <a:effectLst>
            <a:glow rad="228600">
              <a:schemeClr val="bg1">
                <a:alpha val="37000"/>
              </a:schemeClr>
            </a:glow>
          </a:effectLst>
        </p:spPr>
        <p:txBody>
          <a:bodyPr wrap="square" rtlCol="0">
            <a:spAutoFit/>
          </a:bodyPr>
          <a:lstStyle/>
          <a:p>
            <a:r>
              <a:rPr lang="zh-CN" altLang="en-US" sz="2100" dirty="0">
                <a:latin typeface="微软雅黑" panose="020B0503020204020204" pitchFamily="34" charset="-122"/>
                <a:ea typeface="微软雅黑" panose="020B0503020204020204" pitchFamily="34" charset="-122"/>
              </a:rPr>
              <a:t>企业制造技术升级路线：自动化</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信息化</a:t>
            </a:r>
            <a:r>
              <a:rPr lang="en-US" altLang="zh-CN" sz="2100" dirty="0">
                <a:latin typeface="微软雅黑" panose="020B0503020204020204" pitchFamily="34" charset="-122"/>
                <a:ea typeface="微软雅黑" panose="020B0503020204020204" pitchFamily="34" charset="-122"/>
              </a:rPr>
              <a:t>-</a:t>
            </a:r>
            <a:r>
              <a:rPr lang="zh-CN" altLang="en-US" sz="2100" b="1" dirty="0">
                <a:solidFill>
                  <a:srgbClr val="FF0000"/>
                </a:solidFill>
                <a:latin typeface="微软雅黑" panose="020B0503020204020204" pitchFamily="34" charset="-122"/>
                <a:ea typeface="微软雅黑" panose="020B0503020204020204" pitchFamily="34" charset="-122"/>
              </a:rPr>
              <a:t>智能化</a:t>
            </a:r>
          </a:p>
        </p:txBody>
      </p:sp>
      <p:sp>
        <p:nvSpPr>
          <p:cNvPr id="13" name="文本框 12"/>
          <p:cNvSpPr txBox="1"/>
          <p:nvPr/>
        </p:nvSpPr>
        <p:spPr>
          <a:xfrm>
            <a:off x="1378142" y="2098070"/>
            <a:ext cx="6405113" cy="508088"/>
          </a:xfrm>
          <a:prstGeom prst="rect">
            <a:avLst/>
          </a:prstGeom>
          <a:noFill/>
        </p:spPr>
        <p:txBody>
          <a:bodyPr wrap="square" rtlCol="0">
            <a:spAutoFit/>
          </a:bodyPr>
          <a:lstStyle/>
          <a:p>
            <a:r>
              <a:rPr lang="en-US" altLang="zh-CN" sz="1351" b="1" dirty="0">
                <a:solidFill>
                  <a:srgbClr val="FF0000"/>
                </a:solidFill>
                <a:latin typeface="微软雅黑" panose="020B0503020204020204" pitchFamily="34" charset="-122"/>
                <a:ea typeface="微软雅黑" panose="020B0503020204020204" pitchFamily="34" charset="-122"/>
              </a:rPr>
              <a:t>《</a:t>
            </a:r>
            <a:r>
              <a:rPr lang="zh-CN" altLang="en-US" sz="1351" b="1" dirty="0">
                <a:solidFill>
                  <a:srgbClr val="FF0000"/>
                </a:solidFill>
                <a:latin typeface="微软雅黑" panose="020B0503020204020204" pitchFamily="34" charset="-122"/>
                <a:ea typeface="微软雅黑" panose="020B0503020204020204" pitchFamily="34" charset="-122"/>
              </a:rPr>
              <a:t>中国制造</a:t>
            </a:r>
            <a:r>
              <a:rPr lang="en-US" altLang="zh-CN" sz="1351" b="1" dirty="0">
                <a:solidFill>
                  <a:srgbClr val="FF0000"/>
                </a:solidFill>
                <a:latin typeface="微软雅黑" panose="020B0503020204020204" pitchFamily="34" charset="-122"/>
                <a:ea typeface="微软雅黑" panose="020B0503020204020204" pitchFamily="34" charset="-122"/>
              </a:rPr>
              <a:t>2025》——</a:t>
            </a:r>
            <a:r>
              <a:rPr lang="zh-CN" altLang="en-US" sz="1351" dirty="0">
                <a:solidFill>
                  <a:srgbClr val="FF0000"/>
                </a:solidFill>
                <a:latin typeface="微软雅黑" panose="020B0503020204020204" pitchFamily="34" charset="-122"/>
                <a:ea typeface="微软雅黑" panose="020B0503020204020204" pitchFamily="34" charset="-122"/>
              </a:rPr>
              <a:t>着力发展智能装备和智能产品，推进生产过程智能化，培育新型生产方式，全面提升企业研发、生产、管理和服务的智能化水平。</a:t>
            </a:r>
          </a:p>
        </p:txBody>
      </p:sp>
      <p:grpSp>
        <p:nvGrpSpPr>
          <p:cNvPr id="14" name="组合 13"/>
          <p:cNvGrpSpPr/>
          <p:nvPr/>
        </p:nvGrpSpPr>
        <p:grpSpPr>
          <a:xfrm>
            <a:off x="935211" y="4104375"/>
            <a:ext cx="918988" cy="796677"/>
            <a:chOff x="3503681" y="4467308"/>
            <a:chExt cx="1225318" cy="1062237"/>
          </a:xfrm>
          <a:effectLst>
            <a:glow rad="228600">
              <a:schemeClr val="bg1">
                <a:lumMod val="50000"/>
                <a:alpha val="40000"/>
              </a:schemeClr>
            </a:glow>
          </a:effectLst>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1447" y="4467308"/>
              <a:ext cx="536384" cy="536384"/>
            </a:xfrm>
            <a:prstGeom prst="rect">
              <a:avLst/>
            </a:prstGeom>
          </p:spPr>
        </p:pic>
        <p:sp>
          <p:nvSpPr>
            <p:cNvPr id="16" name="文本框 15"/>
            <p:cNvSpPr txBox="1"/>
            <p:nvPr/>
          </p:nvSpPr>
          <p:spPr>
            <a:xfrm>
              <a:off x="3503681" y="5129265"/>
              <a:ext cx="1225318" cy="400280"/>
            </a:xfrm>
            <a:prstGeom prst="rect">
              <a:avLst/>
            </a:prstGeom>
            <a:noFill/>
          </p:spPr>
          <p:txBody>
            <a:bodyPr wrap="square" rtlCol="0">
              <a:spAutoFit/>
            </a:bodyPr>
            <a:lstStyle/>
            <a:p>
              <a:r>
                <a:rPr lang="zh-CN" altLang="en-US" sz="1351" dirty="0">
                  <a:latin typeface="微软雅黑" panose="020B0503020204020204" pitchFamily="34" charset="-122"/>
                  <a:ea typeface="微软雅黑" panose="020B0503020204020204" pitchFamily="34" charset="-122"/>
                </a:rPr>
                <a:t>资源优化</a:t>
              </a:r>
              <a:endParaRPr lang="en-US" altLang="zh-CN" sz="1351"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528737" y="4065275"/>
            <a:ext cx="951077" cy="868321"/>
            <a:chOff x="4970368" y="4371782"/>
            <a:chExt cx="1268102" cy="1157760"/>
          </a:xfrm>
          <a:effectLst>
            <a:glow rad="228600">
              <a:schemeClr val="bg1">
                <a:lumMod val="50000"/>
                <a:alpha val="40000"/>
              </a:schemeClr>
            </a:glow>
          </a:effectLst>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7278" y="4371782"/>
              <a:ext cx="631910" cy="631910"/>
            </a:xfrm>
            <a:prstGeom prst="rect">
              <a:avLst/>
            </a:prstGeom>
          </p:spPr>
        </p:pic>
        <p:sp>
          <p:nvSpPr>
            <p:cNvPr id="19" name="文本框 18"/>
            <p:cNvSpPr txBox="1"/>
            <p:nvPr/>
          </p:nvSpPr>
          <p:spPr>
            <a:xfrm>
              <a:off x="4970368" y="5129262"/>
              <a:ext cx="1268102" cy="400280"/>
            </a:xfrm>
            <a:prstGeom prst="rect">
              <a:avLst/>
            </a:prstGeom>
            <a:noFill/>
          </p:spPr>
          <p:txBody>
            <a:bodyPr wrap="square" rtlCol="0">
              <a:spAutoFit/>
            </a:bodyPr>
            <a:lstStyle/>
            <a:p>
              <a:r>
                <a:rPr lang="zh-CN" altLang="en-US" sz="1351" dirty="0">
                  <a:latin typeface="微软雅黑" panose="020B0503020204020204" pitchFamily="34" charset="-122"/>
                  <a:ea typeface="微软雅黑" panose="020B0503020204020204" pitchFamily="34" charset="-122"/>
                </a:rPr>
                <a:t>生产调度</a:t>
              </a:r>
              <a:endParaRPr lang="en-US" altLang="zh-CN" sz="1351"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4172737" y="4099898"/>
            <a:ext cx="769852" cy="1021769"/>
            <a:chOff x="6395353" y="4371782"/>
            <a:chExt cx="1026469" cy="1362359"/>
          </a:xfrm>
          <a:effectLst>
            <a:glow rad="228600">
              <a:schemeClr val="bg1">
                <a:lumMod val="50000"/>
                <a:alpha val="40000"/>
              </a:schemeClr>
            </a:glow>
          </a:effectLst>
        </p:grpSpPr>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9595" y="4371782"/>
              <a:ext cx="637984" cy="637984"/>
            </a:xfrm>
            <a:prstGeom prst="rect">
              <a:avLst/>
            </a:prstGeom>
          </p:spPr>
        </p:pic>
        <p:sp>
          <p:nvSpPr>
            <p:cNvPr id="22" name="文本框 21"/>
            <p:cNvSpPr txBox="1"/>
            <p:nvPr/>
          </p:nvSpPr>
          <p:spPr>
            <a:xfrm>
              <a:off x="6395353" y="5056690"/>
              <a:ext cx="1026469" cy="677451"/>
            </a:xfrm>
            <a:prstGeom prst="rect">
              <a:avLst/>
            </a:prstGeom>
            <a:noFill/>
          </p:spPr>
          <p:txBody>
            <a:bodyPr wrap="square" rtlCol="0">
              <a:spAutoFit/>
            </a:bodyPr>
            <a:lstStyle/>
            <a:p>
              <a:r>
                <a:rPr lang="zh-CN" altLang="en-US" sz="1351" dirty="0">
                  <a:latin typeface="微软雅黑" panose="020B0503020204020204" pitchFamily="34" charset="-122"/>
                  <a:ea typeface="微软雅黑" panose="020B0503020204020204" pitchFamily="34" charset="-122"/>
                </a:rPr>
                <a:t>客户关系管理</a:t>
              </a:r>
              <a:endParaRPr lang="en-US" altLang="zh-CN" sz="1351" dirty="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936258" y="4051958"/>
            <a:ext cx="575275" cy="1076197"/>
            <a:chOff x="7873895" y="4371782"/>
            <a:chExt cx="767033" cy="1434930"/>
          </a:xfrm>
          <a:effectLst>
            <a:glow rad="228600">
              <a:schemeClr val="bg1">
                <a:lumMod val="50000"/>
                <a:alpha val="40000"/>
              </a:schemeClr>
            </a:glow>
          </a:effectLst>
        </p:grpSpPr>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92206" y="4371782"/>
              <a:ext cx="631910" cy="631910"/>
            </a:xfrm>
            <a:prstGeom prst="rect">
              <a:avLst/>
            </a:prstGeom>
          </p:spPr>
        </p:pic>
        <p:sp>
          <p:nvSpPr>
            <p:cNvPr id="25" name="文本框 24"/>
            <p:cNvSpPr txBox="1"/>
            <p:nvPr/>
          </p:nvSpPr>
          <p:spPr>
            <a:xfrm>
              <a:off x="7873895" y="5129261"/>
              <a:ext cx="767033" cy="677451"/>
            </a:xfrm>
            <a:prstGeom prst="rect">
              <a:avLst/>
            </a:prstGeom>
            <a:noFill/>
          </p:spPr>
          <p:txBody>
            <a:bodyPr wrap="square" rtlCol="0">
              <a:spAutoFit/>
            </a:bodyPr>
            <a:lstStyle/>
            <a:p>
              <a:r>
                <a:rPr lang="zh-CN" altLang="en-US" sz="1351" dirty="0">
                  <a:latin typeface="微软雅黑" panose="020B0503020204020204" pitchFamily="34" charset="-122"/>
                  <a:ea typeface="微软雅黑" panose="020B0503020204020204" pitchFamily="34" charset="-122"/>
                </a:rPr>
                <a:t>故障诊断</a:t>
              </a:r>
              <a:endParaRPr lang="en-US" altLang="zh-CN" sz="1351" dirty="0">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7590732" y="4065275"/>
            <a:ext cx="756339" cy="1076197"/>
            <a:chOff x="9166063" y="4371782"/>
            <a:chExt cx="1008450" cy="1434930"/>
          </a:xfrm>
          <a:effectLst>
            <a:glow rad="228600">
              <a:schemeClr val="bg1">
                <a:lumMod val="50000"/>
                <a:alpha val="40000"/>
              </a:schemeClr>
            </a:glow>
          </a:effectLst>
        </p:grpSpPr>
        <p:pic>
          <p:nvPicPr>
            <p:cNvPr id="27" name="图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54895" y="4371782"/>
              <a:ext cx="630786" cy="630786"/>
            </a:xfrm>
            <a:prstGeom prst="rect">
              <a:avLst/>
            </a:prstGeom>
          </p:spPr>
        </p:pic>
        <p:sp>
          <p:nvSpPr>
            <p:cNvPr id="28" name="文本框 27"/>
            <p:cNvSpPr txBox="1"/>
            <p:nvPr/>
          </p:nvSpPr>
          <p:spPr>
            <a:xfrm>
              <a:off x="9166063" y="5129261"/>
              <a:ext cx="1008450" cy="677451"/>
            </a:xfrm>
            <a:prstGeom prst="rect">
              <a:avLst/>
            </a:prstGeom>
            <a:noFill/>
          </p:spPr>
          <p:txBody>
            <a:bodyPr wrap="square" rtlCol="0">
              <a:spAutoFit/>
            </a:bodyPr>
            <a:lstStyle/>
            <a:p>
              <a:r>
                <a:rPr lang="zh-CN" altLang="en-US" sz="1351" dirty="0">
                  <a:latin typeface="微软雅黑" panose="020B0503020204020204" pitchFamily="34" charset="-122"/>
                  <a:ea typeface="微软雅黑" panose="020B0503020204020204" pitchFamily="34" charset="-122"/>
                </a:rPr>
                <a:t>生产过程分析</a:t>
              </a:r>
              <a:endParaRPr lang="en-US" altLang="zh-CN" sz="1351" dirty="0">
                <a:latin typeface="微软雅黑" panose="020B0503020204020204" pitchFamily="34" charset="-122"/>
                <a:ea typeface="微软雅黑" panose="020B0503020204020204" pitchFamily="34" charset="-122"/>
              </a:endParaRPr>
            </a:p>
          </p:txBody>
        </p:sp>
      </p:grpSp>
      <p:sp>
        <p:nvSpPr>
          <p:cNvPr id="29" name="矩形 28"/>
          <p:cNvSpPr/>
          <p:nvPr/>
        </p:nvSpPr>
        <p:spPr>
          <a:xfrm>
            <a:off x="2649860" y="5467521"/>
            <a:ext cx="3861677"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决策支持系统在制造领域的常见应用</a:t>
            </a:r>
          </a:p>
        </p:txBody>
      </p:sp>
    </p:spTree>
    <p:extLst>
      <p:ext uri="{BB962C8B-B14F-4D97-AF65-F5344CB8AC3E}">
        <p14:creationId xmlns:p14="http://schemas.microsoft.com/office/powerpoint/2010/main" val="36633117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一</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dirty="0">
                <a:latin typeface="黑体" panose="02010609060101010101" pitchFamily="49" charset="-122"/>
                <a:ea typeface="黑体" panose="02010609060101010101" pitchFamily="49" charset="-122"/>
              </a:rPr>
              <a:t>项目</a:t>
            </a:r>
            <a:r>
              <a:rPr lang="zh-CN" altLang="en-US" sz="2800" b="1" dirty="0">
                <a:latin typeface="黑体" panose="02010609060101010101" pitchFamily="49" charset="-122"/>
                <a:ea typeface="黑体" panose="02010609060101010101" pitchFamily="49" charset="-122"/>
              </a:rPr>
              <a:t>背景及目标</a:t>
            </a:r>
            <a:endParaRPr lang="en-US" altLang="zh-CN" sz="2800" b="1"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0"/>
          </p:nvPr>
        </p:nvSpPr>
        <p:spPr/>
        <p:txBody>
          <a:bodyPr/>
          <a:lstStyle/>
          <a:p>
            <a:pPr fontAlgn="base">
              <a:spcBef>
                <a:spcPct val="0"/>
              </a:spcBef>
              <a:spcAft>
                <a:spcPct val="0"/>
              </a:spcAft>
              <a:defRPr/>
            </a:pPr>
            <a:r>
              <a:rPr lang="zh-CN" altLang="en-US" dirty="0">
                <a:solidFill>
                  <a:srgbClr val="000000"/>
                </a:solidFill>
              </a:rPr>
              <a:t>第</a:t>
            </a:r>
            <a:fld id="{D4CB6D37-35D3-4727-8700-7C2312C62034}" type="slidenum">
              <a:rPr lang="zh-CN" altLang="en-US">
                <a:solidFill>
                  <a:srgbClr val="000000"/>
                </a:solidFill>
              </a:rPr>
              <a:pPr fontAlgn="base">
                <a:spcBef>
                  <a:spcPct val="0"/>
                </a:spcBef>
                <a:spcAft>
                  <a:spcPct val="0"/>
                </a:spcAft>
                <a:defRPr/>
              </a:pPr>
              <a:t>5</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5" name="文本框 4">
            <a:extLst>
              <a:ext uri="{FF2B5EF4-FFF2-40B4-BE49-F238E27FC236}">
                <a16:creationId xmlns:a16="http://schemas.microsoft.com/office/drawing/2014/main" xmlns="" id="{B37519D8-E25A-4DA5-B4B2-80D15113EDB2}"/>
              </a:ext>
            </a:extLst>
          </p:cNvPr>
          <p:cNvSpPr txBox="1"/>
          <p:nvPr/>
        </p:nvSpPr>
        <p:spPr>
          <a:xfrm>
            <a:off x="1506708" y="1077331"/>
            <a:ext cx="6197283" cy="830997"/>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项目公司背景</a:t>
            </a:r>
            <a:r>
              <a:rPr lang="en-US" altLang="zh-CN"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中铝瑞闽股份有限公司</a:t>
            </a:r>
            <a:endParaRPr lang="zh-CN" altLang="en-US" sz="2400" b="1" dirty="0">
              <a:latin typeface="微软雅黑" panose="020B0503020204020204" pitchFamily="34" charset="-122"/>
              <a:ea typeface="微软雅黑" panose="020B0503020204020204" pitchFamily="34" charset="-122"/>
            </a:endParaRPr>
          </a:p>
          <a:p>
            <a:pPr algn="ctr"/>
            <a:endParaRPr lang="zh-CN" altLang="en-US" sz="2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xmlns="" id="{846A058C-0123-431C-85E7-A991FE48F16B}"/>
              </a:ext>
            </a:extLst>
          </p:cNvPr>
          <p:cNvSpPr txBox="1"/>
          <p:nvPr/>
        </p:nvSpPr>
        <p:spPr>
          <a:xfrm>
            <a:off x="5730985" y="2099736"/>
            <a:ext cx="2949477" cy="98488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领域基础</a:t>
            </a:r>
            <a:endParaRPr lang="en-US" altLang="zh-CN" sz="1600" b="1" dirty="0">
              <a:latin typeface="微软雅黑" panose="020B0503020204020204" pitchFamily="34" charset="-122"/>
              <a:ea typeface="微软雅黑" panose="020B0503020204020204" pitchFamily="34" charset="-122"/>
            </a:endParaRPr>
          </a:p>
          <a:p>
            <a:r>
              <a:rPr lang="zh-CN" altLang="zh-CN" sz="1400" dirty="0">
                <a:latin typeface="微软雅黑" panose="020B0503020204020204" pitchFamily="34" charset="-122"/>
                <a:ea typeface="微软雅黑" panose="020B0503020204020204" pitchFamily="34" charset="-122"/>
              </a:rPr>
              <a:t>国有大型铝加工生产企业，产品工艺及质量接近国际先进水平，在业内享有盛誉</a:t>
            </a:r>
            <a:endParaRPr lang="zh-CN" altLang="en-US" sz="1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xmlns="" id="{A81C826A-5580-4004-AF5D-F783D5B5F003}"/>
              </a:ext>
            </a:extLst>
          </p:cNvPr>
          <p:cNvSpPr txBox="1"/>
          <p:nvPr/>
        </p:nvSpPr>
        <p:spPr>
          <a:xfrm>
            <a:off x="5730986" y="3593876"/>
            <a:ext cx="3286027" cy="98488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zh-CN" altLang="zh-CN" sz="1600" b="1" dirty="0">
                <a:latin typeface="微软雅黑" panose="020B0503020204020204" pitchFamily="34" charset="-122"/>
                <a:ea typeface="微软雅黑" panose="020B0503020204020204" pitchFamily="34" charset="-122"/>
              </a:rPr>
              <a:t>信息化</a:t>
            </a:r>
            <a:r>
              <a:rPr lang="zh-CN" altLang="en-US" sz="1600" b="1" dirty="0">
                <a:latin typeface="微软雅黑" panose="020B0503020204020204" pitchFamily="34" charset="-122"/>
                <a:ea typeface="微软雅黑" panose="020B0503020204020204" pitchFamily="34" charset="-122"/>
              </a:rPr>
              <a:t>、</a:t>
            </a:r>
            <a:r>
              <a:rPr lang="zh-CN" altLang="zh-CN" sz="1600" b="1" dirty="0">
                <a:latin typeface="微软雅黑" panose="020B0503020204020204" pitchFamily="34" charset="-122"/>
                <a:ea typeface="微软雅黑" panose="020B0503020204020204" pitchFamily="34" charset="-122"/>
              </a:rPr>
              <a:t>自动化条件</a:t>
            </a:r>
            <a:endParaRPr lang="en-US" altLang="zh-CN" sz="1600" b="1" dirty="0">
              <a:latin typeface="微软雅黑" panose="020B0503020204020204" pitchFamily="34" charset="-122"/>
              <a:ea typeface="微软雅黑" panose="020B0503020204020204" pitchFamily="34" charset="-122"/>
            </a:endParaRPr>
          </a:p>
          <a:p>
            <a:r>
              <a:rPr lang="zh-CN" altLang="zh-CN" sz="1400" dirty="0">
                <a:latin typeface="微软雅黑" panose="020B0503020204020204" pitchFamily="34" charset="-122"/>
                <a:ea typeface="微软雅黑" panose="020B0503020204020204" pitchFamily="34" charset="-122"/>
              </a:rPr>
              <a:t>首批</a:t>
            </a:r>
            <a:r>
              <a:rPr lang="zh-CN" altLang="zh-CN" sz="1400" b="1" u="sng" dirty="0">
                <a:latin typeface="微软雅黑" panose="020B0503020204020204" pitchFamily="34" charset="-122"/>
                <a:ea typeface="微软雅黑" panose="020B0503020204020204" pitchFamily="34" charset="-122"/>
              </a:rPr>
              <a:t>信息化</a:t>
            </a:r>
            <a:r>
              <a:rPr lang="zh-CN" altLang="en-US" sz="1400" b="1" u="sng" dirty="0">
                <a:latin typeface="微软雅黑" panose="020B0503020204020204" pitchFamily="34" charset="-122"/>
                <a:ea typeface="微软雅黑" panose="020B0503020204020204" pitchFamily="34" charset="-122"/>
              </a:rPr>
              <a:t>、</a:t>
            </a:r>
            <a:r>
              <a:rPr lang="zh-CN" altLang="zh-CN" sz="1400" b="1" u="sng" dirty="0">
                <a:latin typeface="微软雅黑" panose="020B0503020204020204" pitchFamily="34" charset="-122"/>
                <a:ea typeface="微软雅黑" panose="020B0503020204020204" pitchFamily="34" charset="-122"/>
              </a:rPr>
              <a:t>自动化</a:t>
            </a:r>
            <a:r>
              <a:rPr lang="zh-CN" altLang="zh-CN" sz="1400" dirty="0">
                <a:latin typeface="微软雅黑" panose="020B0503020204020204" pitchFamily="34" charset="-122"/>
                <a:ea typeface="微软雅黑" panose="020B0503020204020204" pitchFamily="34" charset="-122"/>
              </a:rPr>
              <a:t>融合贯标试点单位，已建成较完整的信息化系统如</a:t>
            </a:r>
            <a:r>
              <a:rPr lang="en-US" altLang="zh-CN" sz="1400" dirty="0">
                <a:latin typeface="微软雅黑" panose="020B0503020204020204" pitchFamily="34" charset="-122"/>
                <a:ea typeface="微软雅黑" panose="020B0503020204020204" pitchFamily="34" charset="-122"/>
              </a:rPr>
              <a:t>ERP</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APS</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MES</a:t>
            </a:r>
            <a:endParaRPr lang="zh-CN" altLang="en-US" sz="14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874C305A-8A9C-42BF-94F2-D8C43698E6FD}"/>
              </a:ext>
            </a:extLst>
          </p:cNvPr>
          <p:cNvSpPr txBox="1"/>
          <p:nvPr/>
        </p:nvSpPr>
        <p:spPr>
          <a:xfrm>
            <a:off x="825275" y="5262615"/>
            <a:ext cx="7560143" cy="1200329"/>
          </a:xfrm>
          <a:prstGeom prst="rect">
            <a:avLst/>
          </a:prstGeom>
          <a:noFill/>
          <a:ln>
            <a:noFill/>
          </a:ln>
          <a:effectLst/>
        </p:spPr>
        <p:txBody>
          <a:bodyPr wrap="square" rtlCol="0">
            <a:spAutoFit/>
          </a:bodyPr>
          <a:lstStyle/>
          <a:p>
            <a:pPr algn="ctr"/>
            <a:r>
              <a:rPr lang="zh-CN" altLang="en-US" sz="2000" b="1" dirty="0">
                <a:solidFill>
                  <a:srgbClr val="FF0000"/>
                </a:solidFill>
                <a:latin typeface="微软雅黑" panose="020B0503020204020204" pitchFamily="34" charset="-122"/>
                <a:ea typeface="微软雅黑" panose="020B0503020204020204" pitchFamily="34" charset="-122"/>
              </a:rPr>
              <a:t>数据管理存在的</a:t>
            </a:r>
            <a:r>
              <a:rPr lang="zh-CN" altLang="en-US" sz="2000" b="1" dirty="0">
                <a:solidFill>
                  <a:srgbClr val="FF0000"/>
                </a:solidFill>
                <a:latin typeface="微软雅黑" panose="020B0503020204020204" pitchFamily="34" charset="-122"/>
                <a:ea typeface="微软雅黑" panose="020B0503020204020204" pitchFamily="34" charset="-122"/>
              </a:rPr>
              <a:t>问题</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ctr"/>
            <a:endParaRPr lang="en-US" altLang="zh-CN" sz="2000" b="1" dirty="0">
              <a:solidFill>
                <a:srgbClr val="FF0000"/>
              </a:solidFill>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信息化</a:t>
            </a:r>
            <a:r>
              <a:rPr lang="zh-CN" altLang="en-US" sz="1600" dirty="0">
                <a:latin typeface="微软雅黑" panose="020B0503020204020204" pitchFamily="34" charset="-122"/>
                <a:ea typeface="微软雅黑" panose="020B0503020204020204" pitchFamily="34" charset="-122"/>
              </a:rPr>
              <a:t>管理系统存在数据孤岛，诸多</a:t>
            </a:r>
            <a:r>
              <a:rPr lang="zh-CN" altLang="en-US" sz="1600" dirty="0">
                <a:solidFill>
                  <a:srgbClr val="FF0000"/>
                </a:solidFill>
                <a:latin typeface="微软雅黑" panose="020B0503020204020204" pitchFamily="34" charset="-122"/>
                <a:ea typeface="微软雅黑" panose="020B0503020204020204" pitchFamily="34" charset="-122"/>
              </a:rPr>
              <a:t>异构数据呈碎片化分布</a:t>
            </a:r>
            <a:endParaRPr lang="en-US" altLang="zh-CN" sz="1600" dirty="0">
              <a:solidFill>
                <a:srgbClr val="FF0000"/>
              </a:solidFill>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历史数据价值</a:t>
            </a:r>
            <a:r>
              <a:rPr lang="zh-CN" altLang="en-US" sz="1600" dirty="0">
                <a:solidFill>
                  <a:srgbClr val="FF0000"/>
                </a:solidFill>
                <a:latin typeface="微软雅黑" panose="020B0503020204020204" pitchFamily="34" charset="-122"/>
                <a:ea typeface="微软雅黑" panose="020B0503020204020204" pitchFamily="34" charset="-122"/>
              </a:rPr>
              <a:t>未</a:t>
            </a:r>
            <a:r>
              <a:rPr lang="zh-CN" altLang="en-US" sz="1600" dirty="0">
                <a:solidFill>
                  <a:srgbClr val="FF0000"/>
                </a:solidFill>
                <a:latin typeface="微软雅黑" panose="020B0503020204020204" pitchFamily="34" charset="-122"/>
                <a:ea typeface="微软雅黑" panose="020B0503020204020204" pitchFamily="34" charset="-122"/>
              </a:rPr>
              <a:t>被充分挖掘</a:t>
            </a:r>
            <a:endParaRPr lang="en-US" altLang="zh-CN" sz="1600" dirty="0">
              <a:solidFill>
                <a:srgbClr val="FF0000"/>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xmlns="" id="{2FA4A6E9-AA56-4529-9C0F-80EC7F0B7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43" y="1908322"/>
            <a:ext cx="5491383" cy="3311387"/>
          </a:xfrm>
          <a:prstGeom prst="rect">
            <a:avLst/>
          </a:prstGeom>
          <a:effectLst>
            <a:softEdge rad="127000"/>
          </a:effectLst>
        </p:spPr>
      </p:pic>
    </p:spTree>
    <p:extLst>
      <p:ext uri="{BB962C8B-B14F-4D97-AF65-F5344CB8AC3E}">
        <p14:creationId xmlns:p14="http://schemas.microsoft.com/office/powerpoint/2010/main" val="14788315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一</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dirty="0">
                <a:latin typeface="黑体" panose="02010609060101010101" pitchFamily="49" charset="-122"/>
                <a:ea typeface="黑体" panose="02010609060101010101" pitchFamily="49" charset="-122"/>
              </a:rPr>
              <a:t>项目</a:t>
            </a:r>
            <a:r>
              <a:rPr lang="zh-CN" altLang="en-US" sz="2800" b="1" dirty="0">
                <a:latin typeface="黑体" panose="02010609060101010101" pitchFamily="49" charset="-122"/>
                <a:ea typeface="黑体" panose="02010609060101010101" pitchFamily="49" charset="-122"/>
              </a:rPr>
              <a:t>背景及目标</a:t>
            </a:r>
            <a:endParaRPr lang="en-US" altLang="zh-CN" sz="2800" b="1"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0"/>
          </p:nvPr>
        </p:nvSpPr>
        <p:spPr/>
        <p:txBody>
          <a:bodyPr/>
          <a:lstStyle/>
          <a:p>
            <a:pPr fontAlgn="base">
              <a:spcBef>
                <a:spcPct val="0"/>
              </a:spcBef>
              <a:spcAft>
                <a:spcPct val="0"/>
              </a:spcAft>
              <a:defRPr/>
            </a:pPr>
            <a:r>
              <a:rPr lang="zh-CN" altLang="en-US" dirty="0">
                <a:solidFill>
                  <a:srgbClr val="000000"/>
                </a:solidFill>
              </a:rPr>
              <a:t>第</a:t>
            </a:r>
            <a:fld id="{D4CB6D37-35D3-4727-8700-7C2312C62034}" type="slidenum">
              <a:rPr lang="zh-CN" altLang="en-US">
                <a:solidFill>
                  <a:srgbClr val="000000"/>
                </a:solidFill>
              </a:rPr>
              <a:pPr fontAlgn="base">
                <a:spcBef>
                  <a:spcPct val="0"/>
                </a:spcBef>
                <a:spcAft>
                  <a:spcPct val="0"/>
                </a:spcAft>
                <a:defRPr/>
              </a:pPr>
              <a:t>6</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5" name="文本框 4">
            <a:extLst>
              <a:ext uri="{FF2B5EF4-FFF2-40B4-BE49-F238E27FC236}">
                <a16:creationId xmlns:a16="http://schemas.microsoft.com/office/drawing/2014/main" xmlns="" id="{B37519D8-E25A-4DA5-B4B2-80D15113EDB2}"/>
              </a:ext>
            </a:extLst>
          </p:cNvPr>
          <p:cNvSpPr txBox="1"/>
          <p:nvPr/>
        </p:nvSpPr>
        <p:spPr>
          <a:xfrm>
            <a:off x="1473283" y="1120574"/>
            <a:ext cx="7090159"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智能决策系统相比于传统信息管理系统的能力提升</a:t>
            </a:r>
            <a:endParaRPr lang="zh-CN" altLang="en-US" sz="2400" b="1" dirty="0">
              <a:latin typeface="微软雅黑" panose="020B0503020204020204" pitchFamily="34" charset="-122"/>
              <a:ea typeface="微软雅黑" panose="020B0503020204020204" pitchFamily="34" charset="-122"/>
            </a:endParaRPr>
          </a:p>
        </p:txBody>
      </p:sp>
      <p:sp>
        <p:nvSpPr>
          <p:cNvPr id="10" name="圆角矩形 9"/>
          <p:cNvSpPr/>
          <p:nvPr/>
        </p:nvSpPr>
        <p:spPr>
          <a:xfrm>
            <a:off x="193688" y="1772497"/>
            <a:ext cx="8823325" cy="742505"/>
          </a:xfrm>
          <a:prstGeom prst="roundRect">
            <a:avLst>
              <a:gd name="adj" fmla="val 50000"/>
            </a:avLst>
          </a:prstGeom>
          <a:solidFill>
            <a:schemeClr val="bg1"/>
          </a:solidFill>
          <a:ln>
            <a:no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3200" kern="0">
              <a:solidFill>
                <a:sysClr val="windowText" lastClr="000000"/>
              </a:solidFill>
              <a:cs typeface="+mn-ea"/>
              <a:sym typeface="+mn-lt"/>
            </a:endParaRPr>
          </a:p>
        </p:txBody>
      </p:sp>
      <p:sp>
        <p:nvSpPr>
          <p:cNvPr id="14" name="文本框 13"/>
          <p:cNvSpPr txBox="1"/>
          <p:nvPr/>
        </p:nvSpPr>
        <p:spPr>
          <a:xfrm>
            <a:off x="3399977" y="1725982"/>
            <a:ext cx="5595629"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600" dirty="0">
                <a:solidFill>
                  <a:srgbClr val="29303A"/>
                </a:solidFill>
                <a:latin typeface="微软雅黑" panose="020B0503020204020204" pitchFamily="34" charset="-122"/>
                <a:ea typeface="微软雅黑" panose="020B0503020204020204" pitchFamily="34" charset="-122"/>
                <a:cs typeface="+mn-ea"/>
                <a:sym typeface="+mn-lt"/>
              </a:rPr>
              <a:t>根据</a:t>
            </a:r>
            <a:r>
              <a:rPr lang="zh-CN" altLang="en-US" sz="1600" dirty="0">
                <a:solidFill>
                  <a:srgbClr val="29303A"/>
                </a:solidFill>
                <a:latin typeface="微软雅黑" panose="020B0503020204020204" pitchFamily="34" charset="-122"/>
                <a:ea typeface="微软雅黑" panose="020B0503020204020204" pitchFamily="34" charset="-122"/>
                <a:cs typeface="+mn-ea"/>
                <a:sym typeface="+mn-lt"/>
              </a:rPr>
              <a:t>业务逻辑进行数据项梳理，对</a:t>
            </a:r>
            <a:r>
              <a:rPr lang="zh-CN" altLang="en-US" sz="1600" dirty="0">
                <a:solidFill>
                  <a:srgbClr val="29303A"/>
                </a:solidFill>
                <a:latin typeface="微软雅黑" panose="020B0503020204020204" pitchFamily="34" charset="-122"/>
                <a:ea typeface="微软雅黑" panose="020B0503020204020204" pitchFamily="34" charset="-122"/>
                <a:cs typeface="+mn-ea"/>
                <a:sym typeface="+mn-lt"/>
              </a:rPr>
              <a:t>零散分布在各工序、各系统中的数据进行</a:t>
            </a:r>
            <a:r>
              <a:rPr lang="zh-CN" altLang="en-US" sz="1600" dirty="0">
                <a:solidFill>
                  <a:srgbClr val="FF0000"/>
                </a:solidFill>
                <a:latin typeface="微软雅黑" panose="020B0503020204020204" pitchFamily="34" charset="-122"/>
                <a:ea typeface="微软雅黑" panose="020B0503020204020204" pitchFamily="34" charset="-122"/>
                <a:cs typeface="+mn-ea"/>
                <a:sym typeface="+mn-lt"/>
              </a:rPr>
              <a:t>整合与关联</a:t>
            </a:r>
            <a:r>
              <a:rPr lang="zh-CN" altLang="en-US" sz="1600" dirty="0">
                <a:solidFill>
                  <a:srgbClr val="29303A"/>
                </a:solidFill>
                <a:latin typeface="微软雅黑" panose="020B0503020204020204" pitchFamily="34" charset="-122"/>
                <a:ea typeface="微软雅黑" panose="020B0503020204020204" pitchFamily="34" charset="-122"/>
                <a:cs typeface="+mn-ea"/>
                <a:sym typeface="+mn-lt"/>
              </a:rPr>
              <a:t>，打破数据壁垒。</a:t>
            </a:r>
            <a:endParaRPr lang="en-US" altLang="zh-CN" sz="1600" dirty="0">
              <a:solidFill>
                <a:srgbClr val="29303A"/>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665015" y="1936951"/>
            <a:ext cx="1799351" cy="400110"/>
          </a:xfrm>
          <a:prstGeom prst="rect">
            <a:avLst/>
          </a:prstGeom>
        </p:spPr>
        <p:txBody>
          <a:bodyPr wrap="square">
            <a:spAutoFit/>
          </a:bodyPr>
          <a:lstStyle/>
          <a:p>
            <a:pPr>
              <a:defRPr/>
            </a:pPr>
            <a:r>
              <a:rPr lang="zh-CN" altLang="en-US" sz="2000" b="1" kern="0" dirty="0">
                <a:solidFill>
                  <a:sysClr val="windowText" lastClr="000000"/>
                </a:solidFill>
                <a:cs typeface="+mn-ea"/>
                <a:sym typeface="+mn-lt"/>
              </a:rPr>
              <a:t>打破数据孤岛</a:t>
            </a:r>
            <a:endParaRPr lang="en-US" altLang="zh-CN" sz="2000" b="1" kern="0" dirty="0">
              <a:solidFill>
                <a:sysClr val="windowText" lastClr="000000"/>
              </a:solidFill>
              <a:cs typeface="+mn-ea"/>
              <a:sym typeface="+mn-lt"/>
            </a:endParaRPr>
          </a:p>
        </p:txBody>
      </p:sp>
      <p:sp>
        <p:nvSpPr>
          <p:cNvPr id="22" name="椭圆 21"/>
          <p:cNvSpPr/>
          <p:nvPr/>
        </p:nvSpPr>
        <p:spPr>
          <a:xfrm>
            <a:off x="130941" y="1616883"/>
            <a:ext cx="1091029" cy="1091029"/>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733" kern="0" dirty="0">
                <a:solidFill>
                  <a:sysClr val="windowText" lastClr="000000"/>
                </a:solidFill>
                <a:cs typeface="+mn-ea"/>
                <a:sym typeface="+mn-lt"/>
              </a:rPr>
              <a:t>01</a:t>
            </a:r>
            <a:endParaRPr lang="zh-CN" altLang="en-US" sz="3733" kern="0" dirty="0">
              <a:solidFill>
                <a:sysClr val="windowText" lastClr="000000"/>
              </a:solidFill>
              <a:cs typeface="+mn-ea"/>
              <a:sym typeface="+mn-lt"/>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707" y="1946047"/>
            <a:ext cx="383128" cy="383128"/>
          </a:xfrm>
          <a:prstGeom prst="rect">
            <a:avLst/>
          </a:prstGeom>
        </p:spPr>
      </p:pic>
      <p:sp>
        <p:nvSpPr>
          <p:cNvPr id="26" name="圆角矩形 25"/>
          <p:cNvSpPr/>
          <p:nvPr/>
        </p:nvSpPr>
        <p:spPr>
          <a:xfrm>
            <a:off x="193857" y="3057141"/>
            <a:ext cx="8823325" cy="742505"/>
          </a:xfrm>
          <a:prstGeom prst="roundRect">
            <a:avLst>
              <a:gd name="adj" fmla="val 50000"/>
            </a:avLst>
          </a:prstGeom>
          <a:solidFill>
            <a:schemeClr val="bg1"/>
          </a:solidFill>
          <a:ln>
            <a:no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3200" kern="0">
              <a:solidFill>
                <a:sysClr val="windowText" lastClr="000000"/>
              </a:solidFill>
              <a:cs typeface="+mn-ea"/>
              <a:sym typeface="+mn-lt"/>
            </a:endParaRPr>
          </a:p>
        </p:txBody>
      </p:sp>
      <p:sp>
        <p:nvSpPr>
          <p:cNvPr id="27" name="文本框 26"/>
          <p:cNvSpPr txBox="1"/>
          <p:nvPr/>
        </p:nvSpPr>
        <p:spPr>
          <a:xfrm>
            <a:off x="3400147" y="3010626"/>
            <a:ext cx="5595629"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1600" dirty="0">
                <a:solidFill>
                  <a:srgbClr val="29303A"/>
                </a:solidFill>
                <a:latin typeface="微软雅黑" panose="020B0503020204020204" pitchFamily="34" charset="-122"/>
                <a:ea typeface="微软雅黑" panose="020B0503020204020204" pitchFamily="34" charset="-122"/>
                <a:cs typeface="+mn-ea"/>
                <a:sym typeface="+mn-lt"/>
              </a:rPr>
              <a:t>基于数据项之间的内在关系，建立数据模型，探究模型属性，</a:t>
            </a:r>
            <a:r>
              <a:rPr lang="zh-CN" altLang="en-US" sz="1600" dirty="0">
                <a:solidFill>
                  <a:srgbClr val="FF0000"/>
                </a:solidFill>
                <a:latin typeface="微软雅黑" panose="020B0503020204020204" pitchFamily="34" charset="-122"/>
                <a:ea typeface="微软雅黑" panose="020B0503020204020204" pitchFamily="34" charset="-122"/>
                <a:cs typeface="+mn-ea"/>
                <a:sym typeface="+mn-lt"/>
              </a:rPr>
              <a:t>分析生产状态。</a:t>
            </a:r>
            <a:endParaRPr lang="en-US" altLang="zh-CN" sz="1600"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1665015" y="3213709"/>
            <a:ext cx="1799351" cy="400110"/>
          </a:xfrm>
          <a:prstGeom prst="rect">
            <a:avLst/>
          </a:prstGeom>
        </p:spPr>
        <p:txBody>
          <a:bodyPr wrap="square">
            <a:spAutoFit/>
          </a:bodyPr>
          <a:lstStyle/>
          <a:p>
            <a:pPr>
              <a:defRPr/>
            </a:pPr>
            <a:r>
              <a:rPr lang="zh-CN" altLang="en-US" sz="2000" b="1" kern="0" dirty="0">
                <a:solidFill>
                  <a:sysClr val="windowText" lastClr="000000"/>
                </a:solidFill>
                <a:cs typeface="+mn-ea"/>
                <a:sym typeface="+mn-lt"/>
              </a:rPr>
              <a:t>数据关联分析</a:t>
            </a:r>
            <a:endParaRPr lang="en-US" altLang="zh-CN" sz="2000" b="1" kern="0" dirty="0">
              <a:solidFill>
                <a:sysClr val="windowText" lastClr="000000"/>
              </a:solidFill>
              <a:cs typeface="+mn-ea"/>
              <a:sym typeface="+mn-lt"/>
            </a:endParaRPr>
          </a:p>
        </p:txBody>
      </p:sp>
      <p:sp>
        <p:nvSpPr>
          <p:cNvPr id="29" name="椭圆 28"/>
          <p:cNvSpPr/>
          <p:nvPr/>
        </p:nvSpPr>
        <p:spPr>
          <a:xfrm>
            <a:off x="131112" y="2901527"/>
            <a:ext cx="1091029" cy="1091029"/>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733" kern="0" dirty="0">
                <a:solidFill>
                  <a:sysClr val="windowText" lastClr="000000"/>
                </a:solidFill>
                <a:cs typeface="+mn-ea"/>
                <a:sym typeface="+mn-lt"/>
              </a:rPr>
              <a:t>02</a:t>
            </a:r>
            <a:endParaRPr lang="zh-CN" altLang="en-US" sz="3733" kern="0" dirty="0">
              <a:solidFill>
                <a:sysClr val="windowText" lastClr="000000"/>
              </a:solidFill>
              <a:cs typeface="+mn-ea"/>
              <a:sym typeface="+mn-lt"/>
            </a:endParaRP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5453" y="3175945"/>
            <a:ext cx="475661" cy="475661"/>
          </a:xfrm>
          <a:prstGeom prst="rect">
            <a:avLst/>
          </a:prstGeom>
        </p:spPr>
      </p:pic>
      <p:sp>
        <p:nvSpPr>
          <p:cNvPr id="32" name="圆角矩形 31"/>
          <p:cNvSpPr/>
          <p:nvPr/>
        </p:nvSpPr>
        <p:spPr>
          <a:xfrm>
            <a:off x="193688" y="4341785"/>
            <a:ext cx="8823325" cy="742505"/>
          </a:xfrm>
          <a:prstGeom prst="roundRect">
            <a:avLst>
              <a:gd name="adj" fmla="val 50000"/>
            </a:avLst>
          </a:prstGeom>
          <a:solidFill>
            <a:schemeClr val="bg1"/>
          </a:solidFill>
          <a:ln>
            <a:no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3200" kern="0">
              <a:solidFill>
                <a:sysClr val="windowText" lastClr="000000"/>
              </a:solidFill>
              <a:cs typeface="+mn-ea"/>
              <a:sym typeface="+mn-lt"/>
            </a:endParaRPr>
          </a:p>
        </p:txBody>
      </p:sp>
      <p:sp>
        <p:nvSpPr>
          <p:cNvPr id="33" name="文本框 32"/>
          <p:cNvSpPr txBox="1"/>
          <p:nvPr/>
        </p:nvSpPr>
        <p:spPr>
          <a:xfrm>
            <a:off x="3399977" y="4326886"/>
            <a:ext cx="5595629"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1600" dirty="0">
                <a:solidFill>
                  <a:srgbClr val="29303A"/>
                </a:solidFill>
                <a:latin typeface="微软雅黑" panose="020B0503020204020204" pitchFamily="34" charset="-122"/>
                <a:ea typeface="微软雅黑" panose="020B0503020204020204" pitchFamily="34" charset="-122"/>
                <a:cs typeface="+mn-ea"/>
                <a:sym typeface="+mn-lt"/>
              </a:rPr>
              <a:t>以时间作为自变量，对敏感参量进行回归分析，实现对</a:t>
            </a:r>
            <a:r>
              <a:rPr lang="zh-CN" altLang="en-US" sz="1600" dirty="0">
                <a:solidFill>
                  <a:srgbClr val="FF0000"/>
                </a:solidFill>
                <a:latin typeface="微软雅黑" panose="020B0503020204020204" pitchFamily="34" charset="-122"/>
                <a:ea typeface="微软雅黑" panose="020B0503020204020204" pitchFamily="34" charset="-122"/>
                <a:cs typeface="+mn-ea"/>
                <a:sym typeface="+mn-lt"/>
              </a:rPr>
              <a:t>未来该参量的变化情况进行预测</a:t>
            </a:r>
            <a:endParaRPr lang="en-US" altLang="zh-CN" sz="1600"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34" name="矩形 33"/>
          <p:cNvSpPr/>
          <p:nvPr/>
        </p:nvSpPr>
        <p:spPr>
          <a:xfrm>
            <a:off x="1664844" y="4498353"/>
            <a:ext cx="1799351" cy="400110"/>
          </a:xfrm>
          <a:prstGeom prst="rect">
            <a:avLst/>
          </a:prstGeom>
        </p:spPr>
        <p:txBody>
          <a:bodyPr wrap="square">
            <a:spAutoFit/>
          </a:bodyPr>
          <a:lstStyle/>
          <a:p>
            <a:pPr lvl="0">
              <a:defRPr/>
            </a:pPr>
            <a:r>
              <a:rPr lang="zh-CN" altLang="en-US" sz="2000" b="1" kern="0" dirty="0">
                <a:solidFill>
                  <a:sysClr val="windowText" lastClr="000000"/>
                </a:solidFill>
                <a:cs typeface="+mn-ea"/>
                <a:sym typeface="+mn-lt"/>
              </a:rPr>
              <a:t>参量预测</a:t>
            </a:r>
            <a:endParaRPr lang="en-US" altLang="zh-CN" sz="2000" b="1" kern="0" dirty="0">
              <a:solidFill>
                <a:sysClr val="windowText" lastClr="000000"/>
              </a:solidFill>
              <a:cs typeface="+mn-ea"/>
              <a:sym typeface="+mn-lt"/>
            </a:endParaRPr>
          </a:p>
        </p:txBody>
      </p:sp>
      <p:sp>
        <p:nvSpPr>
          <p:cNvPr id="35" name="椭圆 34"/>
          <p:cNvSpPr/>
          <p:nvPr/>
        </p:nvSpPr>
        <p:spPr>
          <a:xfrm>
            <a:off x="130941" y="4186171"/>
            <a:ext cx="1091029" cy="1091029"/>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733" kern="0" dirty="0">
                <a:solidFill>
                  <a:sysClr val="windowText" lastClr="000000"/>
                </a:solidFill>
                <a:cs typeface="+mn-ea"/>
                <a:sym typeface="+mn-lt"/>
              </a:rPr>
              <a:t>03</a:t>
            </a:r>
            <a:endParaRPr lang="zh-CN" altLang="en-US" sz="3733" kern="0" dirty="0">
              <a:solidFill>
                <a:sysClr val="windowText" lastClr="000000"/>
              </a:solidFill>
              <a:cs typeface="+mn-ea"/>
              <a:sym typeface="+mn-lt"/>
            </a:endParaRPr>
          </a:p>
        </p:txBody>
      </p:sp>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1716" y="4491754"/>
            <a:ext cx="429395" cy="429395"/>
          </a:xfrm>
          <a:prstGeom prst="rect">
            <a:avLst/>
          </a:prstGeom>
        </p:spPr>
      </p:pic>
      <p:sp>
        <p:nvSpPr>
          <p:cNvPr id="38" name="圆角矩形 37"/>
          <p:cNvSpPr/>
          <p:nvPr/>
        </p:nvSpPr>
        <p:spPr>
          <a:xfrm>
            <a:off x="193688" y="5626429"/>
            <a:ext cx="8823325" cy="742505"/>
          </a:xfrm>
          <a:prstGeom prst="roundRect">
            <a:avLst>
              <a:gd name="adj" fmla="val 50000"/>
            </a:avLst>
          </a:prstGeom>
          <a:solidFill>
            <a:schemeClr val="bg1"/>
          </a:solidFill>
          <a:ln>
            <a:noFill/>
          </a:ln>
          <a:effectLst>
            <a:glow rad="63500">
              <a:schemeClr val="accent2">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3200" kern="0">
              <a:solidFill>
                <a:sysClr val="windowText" lastClr="000000"/>
              </a:solidFill>
              <a:cs typeface="+mn-ea"/>
              <a:sym typeface="+mn-lt"/>
            </a:endParaRPr>
          </a:p>
        </p:txBody>
      </p:sp>
      <p:sp>
        <p:nvSpPr>
          <p:cNvPr id="39" name="文本框 38"/>
          <p:cNvSpPr txBox="1"/>
          <p:nvPr/>
        </p:nvSpPr>
        <p:spPr>
          <a:xfrm>
            <a:off x="3399977" y="5611530"/>
            <a:ext cx="5595629"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1600" dirty="0">
                <a:solidFill>
                  <a:srgbClr val="29303A"/>
                </a:solidFill>
                <a:latin typeface="微软雅黑" panose="020B0503020204020204" pitchFamily="34" charset="-122"/>
                <a:ea typeface="微软雅黑" panose="020B0503020204020204" pitchFamily="34" charset="-122"/>
                <a:cs typeface="+mn-ea"/>
                <a:sym typeface="+mn-lt"/>
              </a:rPr>
              <a:t>基于机器方法实现目标参量与控制参量的关联分析</a:t>
            </a:r>
            <a:r>
              <a:rPr lang="zh-CN" altLang="en-US" sz="1600" dirty="0">
                <a:solidFill>
                  <a:srgbClr val="29303A"/>
                </a:solidFill>
                <a:latin typeface="微软雅黑" panose="020B0503020204020204" pitchFamily="34" charset="-122"/>
                <a:ea typeface="微软雅黑" panose="020B0503020204020204" pitchFamily="34" charset="-122"/>
                <a:cs typeface="+mn-ea"/>
                <a:sym typeface="+mn-lt"/>
              </a:rPr>
              <a:t>，可以为</a:t>
            </a:r>
            <a:r>
              <a:rPr lang="zh-CN" altLang="en-US" sz="1600" dirty="0">
                <a:solidFill>
                  <a:srgbClr val="FF0000"/>
                </a:solidFill>
                <a:latin typeface="微软雅黑" panose="020B0503020204020204" pitchFamily="34" charset="-122"/>
                <a:ea typeface="微软雅黑" panose="020B0503020204020204" pitchFamily="34" charset="-122"/>
                <a:cs typeface="+mn-ea"/>
                <a:sym typeface="+mn-lt"/>
              </a:rPr>
              <a:t>高层决策人员提供意见指导</a:t>
            </a:r>
            <a:endParaRPr lang="en-US" altLang="zh-CN" sz="1600"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40" name="矩形 39"/>
          <p:cNvSpPr/>
          <p:nvPr/>
        </p:nvSpPr>
        <p:spPr>
          <a:xfrm>
            <a:off x="1664844" y="5782997"/>
            <a:ext cx="1799351" cy="400110"/>
          </a:xfrm>
          <a:prstGeom prst="rect">
            <a:avLst/>
          </a:prstGeom>
        </p:spPr>
        <p:txBody>
          <a:bodyPr wrap="square">
            <a:spAutoFit/>
          </a:bodyPr>
          <a:lstStyle/>
          <a:p>
            <a:pPr lvl="0">
              <a:defRPr/>
            </a:pPr>
            <a:r>
              <a:rPr lang="zh-CN" altLang="en-US" sz="2000" b="1" kern="0" dirty="0">
                <a:solidFill>
                  <a:sysClr val="windowText" lastClr="000000"/>
                </a:solidFill>
                <a:cs typeface="+mn-ea"/>
                <a:sym typeface="+mn-lt"/>
              </a:rPr>
              <a:t>辅助决策</a:t>
            </a:r>
            <a:endParaRPr lang="en-US" altLang="zh-CN" sz="2000" b="1" kern="0" dirty="0">
              <a:solidFill>
                <a:sysClr val="windowText" lastClr="000000"/>
              </a:solidFill>
              <a:cs typeface="+mn-ea"/>
              <a:sym typeface="+mn-lt"/>
            </a:endParaRPr>
          </a:p>
        </p:txBody>
      </p:sp>
      <p:sp>
        <p:nvSpPr>
          <p:cNvPr id="41" name="椭圆 40"/>
          <p:cNvSpPr/>
          <p:nvPr/>
        </p:nvSpPr>
        <p:spPr>
          <a:xfrm>
            <a:off x="130941" y="5470815"/>
            <a:ext cx="1091029" cy="1091029"/>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733" kern="0" dirty="0">
                <a:solidFill>
                  <a:sysClr val="windowText" lastClr="000000"/>
                </a:solidFill>
                <a:cs typeface="+mn-ea"/>
                <a:sym typeface="+mn-lt"/>
              </a:rPr>
              <a:t>04</a:t>
            </a:r>
            <a:endParaRPr lang="zh-CN" altLang="en-US" sz="3733" kern="0" dirty="0">
              <a:solidFill>
                <a:sysClr val="windowText" lastClr="000000"/>
              </a:solidFill>
              <a:cs typeface="+mn-ea"/>
              <a:sym typeface="+mn-lt"/>
            </a:endParaRPr>
          </a:p>
        </p:txBody>
      </p:sp>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1716" y="5776398"/>
            <a:ext cx="429395" cy="429395"/>
          </a:xfrm>
          <a:prstGeom prst="rect">
            <a:avLst/>
          </a:prstGeom>
        </p:spPr>
      </p:pic>
    </p:spTree>
    <p:extLst>
      <p:ext uri="{BB962C8B-B14F-4D97-AF65-F5344CB8AC3E}">
        <p14:creationId xmlns:p14="http://schemas.microsoft.com/office/powerpoint/2010/main" val="2613101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一</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dirty="0">
                <a:latin typeface="黑体" panose="02010609060101010101" pitchFamily="49" charset="-122"/>
                <a:ea typeface="黑体" panose="02010609060101010101" pitchFamily="49" charset="-122"/>
              </a:rPr>
              <a:t>项目</a:t>
            </a:r>
            <a:r>
              <a:rPr lang="zh-CN" altLang="en-US" sz="2800" b="1" dirty="0">
                <a:latin typeface="黑体" panose="02010609060101010101" pitchFamily="49" charset="-122"/>
                <a:ea typeface="黑体" panose="02010609060101010101" pitchFamily="49" charset="-122"/>
              </a:rPr>
              <a:t>背景及目标</a:t>
            </a:r>
            <a:endParaRPr lang="en-US" altLang="zh-CN" sz="2800" b="1"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0"/>
          </p:nvPr>
        </p:nvSpPr>
        <p:spPr/>
        <p:txBody>
          <a:bodyPr/>
          <a:lstStyle/>
          <a:p>
            <a:pPr fontAlgn="base">
              <a:spcBef>
                <a:spcPct val="0"/>
              </a:spcBef>
              <a:spcAft>
                <a:spcPct val="0"/>
              </a:spcAft>
              <a:defRPr/>
            </a:pPr>
            <a:r>
              <a:rPr lang="zh-CN" altLang="en-US" dirty="0">
                <a:solidFill>
                  <a:srgbClr val="000000"/>
                </a:solidFill>
              </a:rPr>
              <a:t>第</a:t>
            </a:r>
            <a:fld id="{D4CB6D37-35D3-4727-8700-7C2312C62034}" type="slidenum">
              <a:rPr lang="zh-CN" altLang="en-US">
                <a:solidFill>
                  <a:srgbClr val="000000"/>
                </a:solidFill>
              </a:rPr>
              <a:pPr fontAlgn="base">
                <a:spcBef>
                  <a:spcPct val="0"/>
                </a:spcBef>
                <a:spcAft>
                  <a:spcPct val="0"/>
                </a:spcAft>
                <a:defRPr/>
              </a:pPr>
              <a:t>7</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53" name="文本框 52">
            <a:extLst>
              <a:ext uri="{FF2B5EF4-FFF2-40B4-BE49-F238E27FC236}">
                <a16:creationId xmlns:a16="http://schemas.microsoft.com/office/drawing/2014/main" xmlns="" id="{B37519D8-E25A-4DA5-B4B2-80D15113EDB2}"/>
              </a:ext>
            </a:extLst>
          </p:cNvPr>
          <p:cNvSpPr txBox="1"/>
          <p:nvPr/>
        </p:nvSpPr>
        <p:spPr>
          <a:xfrm>
            <a:off x="1919287" y="1116109"/>
            <a:ext cx="5372100"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项目目标期望</a:t>
            </a:r>
          </a:p>
        </p:txBody>
      </p:sp>
      <p:graphicFrame>
        <p:nvGraphicFramePr>
          <p:cNvPr id="6" name="图示 5"/>
          <p:cNvGraphicFramePr/>
          <p:nvPr>
            <p:extLst/>
          </p:nvPr>
        </p:nvGraphicFramePr>
        <p:xfrm>
          <a:off x="1159188" y="164134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标注 6"/>
          <p:cNvSpPr/>
          <p:nvPr/>
        </p:nvSpPr>
        <p:spPr>
          <a:xfrm>
            <a:off x="238129" y="1274764"/>
            <a:ext cx="1467500" cy="1905000"/>
          </a:xfrm>
          <a:prstGeom prst="wedgeRoundRectCallout">
            <a:avLst>
              <a:gd name="adj1" fmla="val 71798"/>
              <a:gd name="adj2" fmla="val -939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r>
              <a:rPr lang="zh-CN" altLang="en-US" sz="1400" b="1" dirty="0">
                <a:solidFill>
                  <a:schemeClr val="tx1"/>
                </a:solidFill>
                <a:latin typeface="微软雅黑" panose="020B0503020204020204" pitchFamily="34" charset="-122"/>
                <a:ea typeface="微软雅黑" panose="020B0503020204020204" pitchFamily="34" charset="-122"/>
              </a:rPr>
              <a:t>集成</a:t>
            </a:r>
            <a:r>
              <a:rPr lang="zh-CN" altLang="en-US" sz="1400" b="1" dirty="0">
                <a:solidFill>
                  <a:schemeClr val="tx1"/>
                </a:solidFill>
                <a:latin typeface="微软雅黑" panose="020B0503020204020204" pitchFamily="34" charset="-122"/>
                <a:ea typeface="微软雅黑" panose="020B0503020204020204" pitchFamily="34" charset="-122"/>
              </a:rPr>
              <a:t>本、质量、客户、绩效等主题</a:t>
            </a:r>
            <a:r>
              <a:rPr lang="zh-CN" altLang="en-US" sz="1400" b="1" dirty="0">
                <a:solidFill>
                  <a:srgbClr val="FF0000"/>
                </a:solidFill>
                <a:latin typeface="微软雅黑" panose="020B0503020204020204" pitchFamily="34" charset="-122"/>
                <a:ea typeface="微软雅黑" panose="020B0503020204020204" pitchFamily="34" charset="-122"/>
              </a:rPr>
              <a:t>形成一套完善的</a:t>
            </a:r>
            <a:r>
              <a:rPr lang="en-US" altLang="zh-CN" sz="1400" b="1" dirty="0">
                <a:solidFill>
                  <a:srgbClr val="FF0000"/>
                </a:solidFill>
                <a:latin typeface="微软雅黑" panose="020B0503020204020204" pitchFamily="34" charset="-122"/>
                <a:ea typeface="微软雅黑" panose="020B0503020204020204" pitchFamily="34" charset="-122"/>
              </a:rPr>
              <a:t>KPI</a:t>
            </a:r>
            <a:r>
              <a:rPr lang="zh-CN" altLang="en-US" sz="1400" b="1" dirty="0">
                <a:solidFill>
                  <a:srgbClr val="FF0000"/>
                </a:solidFill>
                <a:latin typeface="微软雅黑" panose="020B0503020204020204" pitchFamily="34" charset="-122"/>
                <a:ea typeface="微软雅黑" panose="020B0503020204020204" pitchFamily="34" charset="-122"/>
              </a:rPr>
              <a:t>体系</a:t>
            </a:r>
            <a:r>
              <a:rPr lang="zh-CN" altLang="en-US" sz="1400" b="1" dirty="0">
                <a:solidFill>
                  <a:schemeClr val="tx1"/>
                </a:solidFill>
                <a:latin typeface="微软雅黑" panose="020B0503020204020204" pitchFamily="34" charset="-122"/>
                <a:ea typeface="微软雅黑" panose="020B0503020204020204" pitchFamily="34" charset="-122"/>
              </a:rPr>
              <a:t>考核以实现对个人、部门、公司的精细化评估</a:t>
            </a: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dirty="0"/>
          </a:p>
        </p:txBody>
      </p:sp>
      <p:sp>
        <p:nvSpPr>
          <p:cNvPr id="66" name="圆角矩形标注 65"/>
          <p:cNvSpPr/>
          <p:nvPr/>
        </p:nvSpPr>
        <p:spPr>
          <a:xfrm>
            <a:off x="238129" y="4776527"/>
            <a:ext cx="1467500" cy="1905000"/>
          </a:xfrm>
          <a:prstGeom prst="wedgeRoundRectCallout">
            <a:avLst>
              <a:gd name="adj1" fmla="val 65740"/>
              <a:gd name="adj2" fmla="val -287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采用机器学习方法深入探究数据内联关系，发掘生产、运营过程中</a:t>
            </a:r>
            <a:r>
              <a:rPr lang="zh-CN" altLang="en-US" sz="1400" b="1" dirty="0">
                <a:solidFill>
                  <a:srgbClr val="FF0000"/>
                </a:solidFill>
                <a:latin typeface="微软雅黑" panose="020B0503020204020204" pitchFamily="34" charset="-122"/>
                <a:ea typeface="微软雅黑" panose="020B0503020204020204" pitchFamily="34" charset="-122"/>
              </a:rPr>
              <a:t>隐含的数据规律</a:t>
            </a:r>
            <a:r>
              <a:rPr lang="zh-CN" altLang="en-US" sz="1400" b="1" dirty="0">
                <a:solidFill>
                  <a:schemeClr val="bg1"/>
                </a:solidFill>
                <a:latin typeface="微软雅黑" panose="020B0503020204020204" pitchFamily="34" charset="-122"/>
                <a:ea typeface="微软雅黑" panose="020B0503020204020204" pitchFamily="34" charset="-122"/>
              </a:rPr>
              <a:t>。</a:t>
            </a:r>
          </a:p>
        </p:txBody>
      </p:sp>
      <p:sp>
        <p:nvSpPr>
          <p:cNvPr id="11" name="圆角矩形标注 10"/>
          <p:cNvSpPr/>
          <p:nvPr/>
        </p:nvSpPr>
        <p:spPr>
          <a:xfrm>
            <a:off x="3900814" y="5410214"/>
            <a:ext cx="2239337" cy="1271327"/>
          </a:xfrm>
          <a:prstGeom prst="wedgeRoundRectCallout">
            <a:avLst>
              <a:gd name="adj1" fmla="val -7467"/>
              <a:gd name="adj2" fmla="val -10495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结合</a:t>
            </a:r>
            <a:r>
              <a:rPr lang="en-US" altLang="zh-CN" sz="1400" b="1" dirty="0">
                <a:solidFill>
                  <a:srgbClr val="FF0000"/>
                </a:solidFill>
                <a:latin typeface="微软雅黑" panose="020B0503020204020204" pitchFamily="34" charset="-122"/>
                <a:ea typeface="微软雅黑" panose="020B0503020204020204" pitchFamily="34" charset="-122"/>
              </a:rPr>
              <a:t>KPI</a:t>
            </a:r>
            <a:r>
              <a:rPr lang="zh-CN" altLang="en-US" sz="1400" b="1" dirty="0">
                <a:solidFill>
                  <a:srgbClr val="FF0000"/>
                </a:solidFill>
                <a:latin typeface="微软雅黑" panose="020B0503020204020204" pitchFamily="34" charset="-122"/>
                <a:ea typeface="微软雅黑" panose="020B0503020204020204" pitchFamily="34" charset="-122"/>
              </a:rPr>
              <a:t>指标</a:t>
            </a:r>
            <a:r>
              <a:rPr lang="zh-CN" altLang="en-US" sz="1400" b="1" dirty="0">
                <a:solidFill>
                  <a:schemeClr val="tx1"/>
                </a:solidFill>
                <a:latin typeface="微软雅黑" panose="020B0503020204020204" pitchFamily="34" charset="-122"/>
                <a:ea typeface="微软雅黑" panose="020B0503020204020204" pitchFamily="34" charset="-122"/>
              </a:rPr>
              <a:t>及数据挖掘方法获得的</a:t>
            </a:r>
            <a:r>
              <a:rPr lang="zh-CN" altLang="en-US" sz="1400" b="1" dirty="0">
                <a:solidFill>
                  <a:srgbClr val="FF0000"/>
                </a:solidFill>
                <a:latin typeface="微软雅黑" panose="020B0503020204020204" pitchFamily="34" charset="-122"/>
                <a:ea typeface="微软雅黑" panose="020B0503020204020204" pitchFamily="34" charset="-122"/>
              </a:rPr>
              <a:t>数据规律</a:t>
            </a:r>
            <a:r>
              <a:rPr lang="zh-CN" altLang="en-US" sz="1400" b="1" dirty="0">
                <a:solidFill>
                  <a:schemeClr val="tx1"/>
                </a:solidFill>
                <a:latin typeface="微软雅黑" panose="020B0503020204020204" pitchFamily="34" charset="-122"/>
                <a:ea typeface="微软雅黑" panose="020B0503020204020204" pitchFamily="34" charset="-122"/>
              </a:rPr>
              <a:t>，服务于公司运营管理，提供</a:t>
            </a:r>
            <a:r>
              <a:rPr lang="zh-CN" altLang="en-US" sz="1400" b="1" dirty="0">
                <a:solidFill>
                  <a:srgbClr val="FF0000"/>
                </a:solidFill>
                <a:latin typeface="微软雅黑" panose="020B0503020204020204" pitchFamily="34" charset="-122"/>
                <a:ea typeface="微软雅黑" panose="020B0503020204020204" pitchFamily="34" charset="-122"/>
              </a:rPr>
              <a:t>辅助智能决策指导</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6458611" y="2286255"/>
          <a:ext cx="2724463" cy="26543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左大括号 4"/>
          <p:cNvSpPr/>
          <p:nvPr/>
        </p:nvSpPr>
        <p:spPr>
          <a:xfrm>
            <a:off x="6140147" y="2197240"/>
            <a:ext cx="285439" cy="283235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110931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xmlns="" id="{CA4BBEB4-A806-450D-9DA7-1FAFD242D4D7}"/>
              </a:ext>
            </a:extLst>
          </p:cNvPr>
          <p:cNvSpPr>
            <a:spLocks noChangeArrowheads="1"/>
          </p:cNvSpPr>
          <p:nvPr/>
        </p:nvSpPr>
        <p:spPr bwMode="auto">
          <a:xfrm>
            <a:off x="193690" y="244491"/>
            <a:ext cx="4791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None/>
              <a:defRPr/>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汇报内容</a:t>
            </a:r>
          </a:p>
        </p:txBody>
      </p:sp>
      <p:sp>
        <p:nvSpPr>
          <p:cNvPr id="14" name="菱形 13"/>
          <p:cNvSpPr/>
          <p:nvPr/>
        </p:nvSpPr>
        <p:spPr>
          <a:xfrm>
            <a:off x="2933931" y="1536320"/>
            <a:ext cx="3144157" cy="3144157"/>
          </a:xfrm>
          <a:prstGeom prst="diamond">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文本框 24"/>
          <p:cNvSpPr txBox="1"/>
          <p:nvPr/>
        </p:nvSpPr>
        <p:spPr>
          <a:xfrm>
            <a:off x="2847982" y="2233977"/>
            <a:ext cx="3294289" cy="1569660"/>
          </a:xfrm>
          <a:prstGeom prst="rect">
            <a:avLst/>
          </a:prstGeom>
          <a:noFill/>
        </p:spPr>
        <p:txBody>
          <a:bodyPr wrap="square" rtlCol="0">
            <a:spAutoFit/>
          </a:bodyPr>
          <a:lstStyle/>
          <a:p>
            <a:pPr algn="ctr"/>
            <a:r>
              <a:rPr lang="en-US" altLang="zh-CN" sz="4800" b="1" dirty="0">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latin typeface="Times New Roman" panose="02020603050405020304" pitchFamily="18" charset="0"/>
                <a:ea typeface="微软雅黑" panose="020B0503020204020204" pitchFamily="34" charset="-122"/>
                <a:cs typeface="Times New Roman" panose="02020603050405020304" pitchFamily="18" charset="0"/>
              </a:rPr>
              <a:t>TWO</a:t>
            </a:r>
            <a:endParaRPr lang="zh-CN" altLang="en-US" sz="4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nvSpPr>
        <p:spPr>
          <a:xfrm>
            <a:off x="597515" y="5207132"/>
            <a:ext cx="7862207" cy="1200329"/>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系统</a:t>
            </a:r>
            <a:r>
              <a:rPr lang="zh-CN" altLang="en-US" sz="3600" b="1" dirty="0">
                <a:latin typeface="微软雅黑" panose="020B0503020204020204" pitchFamily="34" charset="-122"/>
                <a:ea typeface="微软雅黑" panose="020B0503020204020204" pitchFamily="34" charset="-122"/>
              </a:rPr>
              <a:t>架构</a:t>
            </a:r>
            <a:endParaRPr lang="en-US" altLang="zh-CN" sz="3600" b="1" dirty="0">
              <a:latin typeface="微软雅黑" panose="020B0503020204020204" pitchFamily="34" charset="-122"/>
              <a:ea typeface="微软雅黑" panose="020B0503020204020204" pitchFamily="34" charset="-122"/>
            </a:endParaRPr>
          </a:p>
          <a:p>
            <a:pPr algn="ctr"/>
            <a:endParaRPr lang="zh-CN" altLang="en-US" sz="3600" b="1" dirty="0">
              <a:latin typeface="微软雅黑" panose="020B0503020204020204" pitchFamily="34" charset="-122"/>
              <a:ea typeface="微软雅黑" panose="020B0503020204020204" pitchFamily="34" charset="-122"/>
            </a:endParaRPr>
          </a:p>
        </p:txBody>
      </p:sp>
      <p:sp>
        <p:nvSpPr>
          <p:cNvPr id="8" name="文本框 8"/>
          <p:cNvSpPr txBox="1"/>
          <p:nvPr/>
        </p:nvSpPr>
        <p:spPr>
          <a:xfrm>
            <a:off x="597511" y="5845860"/>
            <a:ext cx="7862207"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System architecture</a:t>
            </a:r>
            <a:endParaRPr lang="da-DK"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159962"/>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688" y="254014"/>
            <a:ext cx="88233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40000"/>
              </a:lnSpc>
              <a:spcBef>
                <a:spcPct val="0"/>
              </a:spcBef>
              <a:spcAft>
                <a:spcPct val="0"/>
              </a:spcAft>
              <a:buNone/>
            </a:pP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一</a:t>
            </a:r>
            <a:r>
              <a:rPr lang="zh-CN" altLang="en-US" sz="2800" b="1"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dirty="0">
                <a:latin typeface="黑体" panose="02010609060101010101" pitchFamily="49" charset="-122"/>
                <a:ea typeface="黑体" panose="02010609060101010101" pitchFamily="49" charset="-122"/>
              </a:rPr>
              <a:t>项目</a:t>
            </a:r>
            <a:r>
              <a:rPr lang="zh-CN" altLang="en-US" sz="2800" b="1" dirty="0">
                <a:latin typeface="黑体" panose="02010609060101010101" pitchFamily="49" charset="-122"/>
                <a:ea typeface="黑体" panose="02010609060101010101" pitchFamily="49" charset="-122"/>
              </a:rPr>
              <a:t>背景及目标</a:t>
            </a:r>
            <a:endParaRPr lang="en-US" altLang="zh-CN" sz="2800" b="1"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0"/>
          </p:nvPr>
        </p:nvSpPr>
        <p:spPr/>
        <p:txBody>
          <a:bodyPr/>
          <a:lstStyle/>
          <a:p>
            <a:pPr fontAlgn="base">
              <a:spcBef>
                <a:spcPct val="0"/>
              </a:spcBef>
              <a:spcAft>
                <a:spcPct val="0"/>
              </a:spcAft>
              <a:defRPr/>
            </a:pPr>
            <a:r>
              <a:rPr lang="zh-CN" altLang="en-US" dirty="0">
                <a:solidFill>
                  <a:srgbClr val="000000"/>
                </a:solidFill>
              </a:rPr>
              <a:t>第</a:t>
            </a:r>
            <a:fld id="{D4CB6D37-35D3-4727-8700-7C2312C62034}" type="slidenum">
              <a:rPr lang="zh-CN" altLang="en-US">
                <a:solidFill>
                  <a:srgbClr val="000000"/>
                </a:solidFill>
              </a:rPr>
              <a:pPr fontAlgn="base">
                <a:spcBef>
                  <a:spcPct val="0"/>
                </a:spcBef>
                <a:spcAft>
                  <a:spcPct val="0"/>
                </a:spcAft>
                <a:defRPr/>
              </a:pPr>
              <a:t>9</a:t>
            </a:fld>
            <a:r>
              <a:rPr lang="zh-CN" altLang="en-US" dirty="0">
                <a:solidFill>
                  <a:srgbClr val="000000"/>
                </a:solidFill>
              </a:rPr>
              <a:t>页，共</a:t>
            </a:r>
            <a:r>
              <a:rPr lang="en-US" altLang="zh-CN" dirty="0">
                <a:solidFill>
                  <a:srgbClr val="000000"/>
                </a:solidFill>
              </a:rPr>
              <a:t>25</a:t>
            </a:r>
            <a:r>
              <a:rPr lang="zh-CN" altLang="en-US" dirty="0">
                <a:solidFill>
                  <a:srgbClr val="000000"/>
                </a:solidFill>
              </a:rPr>
              <a:t>页</a:t>
            </a:r>
          </a:p>
        </p:txBody>
      </p:sp>
      <p:sp>
        <p:nvSpPr>
          <p:cNvPr id="53" name="文本框 52">
            <a:extLst>
              <a:ext uri="{FF2B5EF4-FFF2-40B4-BE49-F238E27FC236}">
                <a16:creationId xmlns:a16="http://schemas.microsoft.com/office/drawing/2014/main" xmlns="" id="{B37519D8-E25A-4DA5-B4B2-80D15113EDB2}"/>
              </a:ext>
            </a:extLst>
          </p:cNvPr>
          <p:cNvSpPr txBox="1"/>
          <p:nvPr/>
        </p:nvSpPr>
        <p:spPr>
          <a:xfrm>
            <a:off x="1919287" y="1116109"/>
            <a:ext cx="5372100"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系统整体框架</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2360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1447</TotalTime>
  <Words>2689</Words>
  <Application>Microsoft Office PowerPoint</Application>
  <PresentationFormat>全屏显示(4:3)</PresentationFormat>
  <Paragraphs>384</Paragraphs>
  <Slides>28</Slides>
  <Notes>28</Notes>
  <HiddenSlides>0</HiddenSlides>
  <MMClips>1</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1</vt:i4>
      </vt:variant>
      <vt:variant>
        <vt:lpstr>幻灯片标题</vt:lpstr>
      </vt:variant>
      <vt:variant>
        <vt:i4>28</vt:i4>
      </vt:variant>
    </vt:vector>
  </HeadingPairs>
  <TitlesOfParts>
    <vt:vector size="42" baseType="lpstr">
      <vt:lpstr>等线</vt:lpstr>
      <vt:lpstr>等线 Light</vt:lpstr>
      <vt:lpstr>黑体</vt:lpstr>
      <vt:lpstr>宋体</vt:lpstr>
      <vt:lpstr>微软雅黑</vt:lpstr>
      <vt:lpstr>Arial</vt:lpstr>
      <vt:lpstr>Calibri</vt:lpstr>
      <vt:lpstr>Calibri Light</vt:lpstr>
      <vt:lpstr>Times New Roman</vt:lpstr>
      <vt:lpstr>Wingdings</vt:lpstr>
      <vt:lpstr>1_自定义设计方案</vt:lpstr>
      <vt:lpstr>Office 主题​​</vt:lpstr>
      <vt:lpstr>3_自定义设计方案</vt:lpstr>
      <vt:lpstr>Acrobat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love0111</dc:creator>
  <cp:lastModifiedBy>袁兆麟</cp:lastModifiedBy>
  <cp:revision>60</cp:revision>
  <dcterms:created xsi:type="dcterms:W3CDTF">2017-09-26T03:08:56Z</dcterms:created>
  <dcterms:modified xsi:type="dcterms:W3CDTF">2018-01-20T06:14:38Z</dcterms:modified>
</cp:coreProperties>
</file>